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Lst>
  <p:sldSz cx="18288000" cy="10287000"/>
  <p:notesSz cx="6858000" cy="9144000"/>
  <p:embeddedFontLst>
    <p:embeddedFont>
      <p:font typeface="Nunito" panose="020B0604020202020204" charset="0"/>
      <p:regular r:id="rId9"/>
    </p:embeddedFont>
    <p:embeddedFont>
      <p:font typeface="Nunito Bold" panose="020B0604020202020204" charset="0"/>
      <p:regular r:id="rId10"/>
    </p:embeddedFont>
    <p:embeddedFont>
      <p:font typeface="Calibri" panose="020F0502020204030204" pitchFamily="34" charset="0"/>
      <p:regular r:id="rId11"/>
      <p:bold r:id="rId12"/>
      <p:italic r:id="rId13"/>
      <p:boldItalic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3" d="100"/>
          <a:sy n="43" d="100"/>
        </p:scale>
        <p:origin x="740" y="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5.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4/9/2024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s://dcrp.berkman.harvard.edu/" TargetMode="External"/><Relationship Id="rId7" Type="http://schemas.openxmlformats.org/officeDocument/2006/relationships/image" Target="../media/image2.svg"/><Relationship Id="rId2" Type="http://schemas.openxmlformats.org/officeDocument/2006/relationships/hyperlink" Target="https://creativecommons.org/licenses/by-sa/4.0/" TargetMode="Externa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hyperlink" Target="https://fr-agil.uni-frankfurt.de/maps/" TargetMode="External"/><Relationship Id="rId4" Type="http://schemas.openxmlformats.org/officeDocument/2006/relationships/hyperlink" Target="https://cyber.harvard.edu/"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7.sv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7.sv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7.sv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7.sv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7.sv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1420791"/>
            <a:ext cx="7136564" cy="2052257"/>
          </a:xfrm>
          <a:prstGeom prst="rect">
            <a:avLst/>
          </a:prstGeom>
        </p:spPr>
        <p:txBody>
          <a:bodyPr lIns="0" tIns="0" rIns="0" bIns="0" rtlCol="0" anchor="t">
            <a:spAutoFit/>
          </a:bodyPr>
          <a:lstStyle/>
          <a:p>
            <a:pPr marL="0" lvl="0" indent="0" algn="ctr">
              <a:lnSpc>
                <a:spcPts val="15903"/>
              </a:lnSpc>
            </a:pPr>
            <a:r>
              <a:rPr lang="en-US" sz="14458">
                <a:solidFill>
                  <a:srgbClr val="A46A9C"/>
                </a:solidFill>
                <a:latin typeface="Nunito Bold"/>
              </a:rPr>
              <a:t>M@PS</a:t>
            </a:r>
          </a:p>
        </p:txBody>
      </p:sp>
      <p:sp>
        <p:nvSpPr>
          <p:cNvPr id="3" name="TextBox 3"/>
          <p:cNvSpPr txBox="1"/>
          <p:nvPr/>
        </p:nvSpPr>
        <p:spPr>
          <a:xfrm>
            <a:off x="767490" y="9003609"/>
            <a:ext cx="8914796" cy="1200150"/>
          </a:xfrm>
          <a:prstGeom prst="rect">
            <a:avLst/>
          </a:prstGeom>
        </p:spPr>
        <p:txBody>
          <a:bodyPr lIns="0" tIns="0" rIns="0" bIns="0" rtlCol="0" anchor="t">
            <a:spAutoFit/>
          </a:bodyPr>
          <a:lstStyle/>
          <a:p>
            <a:pPr>
              <a:lnSpc>
                <a:spcPts val="1649"/>
              </a:lnSpc>
            </a:pPr>
            <a:r>
              <a:rPr lang="en-US" sz="1499" spc="-14">
                <a:solidFill>
                  <a:srgbClr val="737373"/>
                </a:solidFill>
                <a:latin typeface="Nunito Bold"/>
              </a:rPr>
              <a:t> Aktivitäten unterstehen der Lizenz </a:t>
            </a:r>
            <a:r>
              <a:rPr lang="en-US" sz="1499" u="sng" spc="-14">
                <a:solidFill>
                  <a:srgbClr val="737373"/>
                </a:solidFill>
                <a:latin typeface="Nunito Bold"/>
                <a:hlinkClick r:id="rId2" tooltip="https://creativecommons.org/licenses/by-sa/4.0/"/>
              </a:rPr>
              <a:t>CC BY-SA 4.0</a:t>
            </a:r>
            <a:r>
              <a:rPr lang="en-US" sz="1499" spc="-14">
                <a:solidFill>
                  <a:srgbClr val="737373"/>
                </a:solidFill>
                <a:latin typeface="Nunito Bold"/>
              </a:rPr>
              <a:t> (https://creativecommons.org/licenses/by-sa/4.0/). Sie basieren auf den „Tools Across Areas of digital life“ der </a:t>
            </a:r>
            <a:r>
              <a:rPr lang="en-US" sz="1499" u="sng" spc="-14">
                <a:solidFill>
                  <a:srgbClr val="737373"/>
                </a:solidFill>
                <a:latin typeface="Nunito Bold"/>
                <a:hlinkClick r:id="rId3" tooltip="https://dcrp.berkman.harvard.edu/"/>
              </a:rPr>
              <a:t>„Digital Citizenship+Resource Plattform“</a:t>
            </a:r>
            <a:r>
              <a:rPr lang="en-US" sz="1499" spc="-14">
                <a:solidFill>
                  <a:srgbClr val="737373"/>
                </a:solidFill>
                <a:latin typeface="Nunito Bold"/>
              </a:rPr>
              <a:t> (https://dcrp.berkman.harvard.edu/) des </a:t>
            </a:r>
            <a:r>
              <a:rPr lang="en-US" sz="1499" u="sng" spc="-14">
                <a:solidFill>
                  <a:srgbClr val="737373"/>
                </a:solidFill>
                <a:latin typeface="Nunito Bold"/>
                <a:hlinkClick r:id="rId4" tooltip="https://cyber.harvard.edu/"/>
              </a:rPr>
              <a:t>“Youth and Media team” des “Berkman Klein Center for Internet &amp; Society”</a:t>
            </a:r>
            <a:r>
              <a:rPr lang="en-US" sz="1499" spc="-14">
                <a:solidFill>
                  <a:srgbClr val="737373"/>
                </a:solidFill>
                <a:latin typeface="Nunito Bold"/>
              </a:rPr>
              <a:t> (https://cyber.harvard.edu/) und wurden 2022 von Sabrina Schön im Rahmen des Projekts </a:t>
            </a:r>
            <a:r>
              <a:rPr lang="en-US" sz="1499" u="sng" spc="-14">
                <a:solidFill>
                  <a:srgbClr val="737373"/>
                </a:solidFill>
                <a:latin typeface="Nunito Bold"/>
                <a:hlinkClick r:id="rId5" tooltip="https://fr-agil.uni-frankfurt.de/maps/"/>
              </a:rPr>
              <a:t>M@PS</a:t>
            </a:r>
            <a:r>
              <a:rPr lang="en-US" sz="1499" spc="-14">
                <a:solidFill>
                  <a:srgbClr val="737373"/>
                </a:solidFill>
                <a:latin typeface="Nunito Bold"/>
              </a:rPr>
              <a:t> (https://fr-agil.uni-frankfurt.de/maps/) stark überarbeitet.</a:t>
            </a:r>
          </a:p>
          <a:p>
            <a:pPr>
              <a:lnSpc>
                <a:spcPts val="1649"/>
              </a:lnSpc>
              <a:spcBef>
                <a:spcPct val="0"/>
              </a:spcBef>
            </a:pPr>
            <a:endParaRPr lang="en-US" sz="1499" spc="-14">
              <a:solidFill>
                <a:srgbClr val="737373"/>
              </a:solidFill>
              <a:latin typeface="Nunito Bold"/>
            </a:endParaRPr>
          </a:p>
        </p:txBody>
      </p:sp>
      <p:sp>
        <p:nvSpPr>
          <p:cNvPr id="4" name="TextBox 4"/>
          <p:cNvSpPr txBox="1"/>
          <p:nvPr/>
        </p:nvSpPr>
        <p:spPr>
          <a:xfrm>
            <a:off x="1572543" y="3764288"/>
            <a:ext cx="8542117" cy="2487861"/>
          </a:xfrm>
          <a:prstGeom prst="rect">
            <a:avLst/>
          </a:prstGeom>
        </p:spPr>
        <p:txBody>
          <a:bodyPr wrap="square" lIns="0" tIns="0" rIns="0" bIns="0" rtlCol="0" anchor="t">
            <a:spAutoFit/>
          </a:bodyPr>
          <a:lstStyle/>
          <a:p>
            <a:pPr algn="ctr">
              <a:lnSpc>
                <a:spcPts val="9667"/>
              </a:lnSpc>
              <a:spcBef>
                <a:spcPct val="0"/>
              </a:spcBef>
            </a:pPr>
            <a:r>
              <a:rPr lang="en-US" sz="6905" spc="69" dirty="0" err="1" smtClean="0">
                <a:solidFill>
                  <a:srgbClr val="A46A9C"/>
                </a:solidFill>
                <a:latin typeface="Nunito Bold"/>
              </a:rPr>
              <a:t>Deine</a:t>
            </a:r>
            <a:r>
              <a:rPr lang="en-US" sz="6905" spc="69" dirty="0" smtClean="0">
                <a:solidFill>
                  <a:srgbClr val="A46A9C"/>
                </a:solidFill>
                <a:latin typeface="Nunito Bold"/>
              </a:rPr>
              <a:t> </a:t>
            </a:r>
            <a:r>
              <a:rPr lang="en-US" sz="6905" spc="69" dirty="0" err="1" smtClean="0">
                <a:solidFill>
                  <a:srgbClr val="A46A9C"/>
                </a:solidFill>
                <a:latin typeface="Nunito Bold"/>
              </a:rPr>
              <a:t>Privatsphäre</a:t>
            </a:r>
            <a:endParaRPr lang="en-US" sz="6905" spc="69" dirty="0">
              <a:solidFill>
                <a:srgbClr val="A46A9C"/>
              </a:solidFill>
              <a:latin typeface="Nunito Bold"/>
            </a:endParaRPr>
          </a:p>
          <a:p>
            <a:pPr algn="ctr">
              <a:lnSpc>
                <a:spcPts val="9667"/>
              </a:lnSpc>
              <a:spcBef>
                <a:spcPct val="0"/>
              </a:spcBef>
            </a:pPr>
            <a:endParaRPr lang="en-US" sz="6905" spc="69" dirty="0">
              <a:solidFill>
                <a:srgbClr val="A46A9C"/>
              </a:solidFill>
              <a:latin typeface="Nunito Bold"/>
            </a:endParaRPr>
          </a:p>
        </p:txBody>
      </p:sp>
      <p:grpSp>
        <p:nvGrpSpPr>
          <p:cNvPr id="5" name="Group 5"/>
          <p:cNvGrpSpPr/>
          <p:nvPr/>
        </p:nvGrpSpPr>
        <p:grpSpPr>
          <a:xfrm>
            <a:off x="11993226" y="2617602"/>
            <a:ext cx="4862525" cy="8413754"/>
            <a:chOff x="0" y="0"/>
            <a:chExt cx="6483367" cy="11218338"/>
          </a:xfrm>
        </p:grpSpPr>
        <p:grpSp>
          <p:nvGrpSpPr>
            <p:cNvPr id="6" name="Group 6"/>
            <p:cNvGrpSpPr/>
            <p:nvPr/>
          </p:nvGrpSpPr>
          <p:grpSpPr>
            <a:xfrm>
              <a:off x="1533601" y="1600026"/>
              <a:ext cx="4014251" cy="4940616"/>
              <a:chOff x="0" y="0"/>
              <a:chExt cx="660400" cy="812800"/>
            </a:xfrm>
          </p:grpSpPr>
          <p:sp>
            <p:nvSpPr>
              <p:cNvPr id="7" name="Freeform 7"/>
              <p:cNvSpPr/>
              <p:nvPr/>
            </p:nvSpPr>
            <p:spPr>
              <a:xfrm>
                <a:off x="0" y="0"/>
                <a:ext cx="660400" cy="812800"/>
              </a:xfrm>
              <a:custGeom>
                <a:avLst/>
                <a:gdLst/>
                <a:ahLst/>
                <a:cxnLst/>
                <a:rect l="l" t="t" r="r" b="b"/>
                <a:pathLst>
                  <a:path w="660400" h="812800">
                    <a:moveTo>
                      <a:pt x="220252" y="793731"/>
                    </a:moveTo>
                    <a:cubicBezTo>
                      <a:pt x="254109" y="805245"/>
                      <a:pt x="292600" y="812800"/>
                      <a:pt x="330378" y="812800"/>
                    </a:cubicBezTo>
                    <a:cubicBezTo>
                      <a:pt x="368157" y="812800"/>
                      <a:pt x="404509" y="806323"/>
                      <a:pt x="438009" y="794809"/>
                    </a:cubicBezTo>
                    <a:cubicBezTo>
                      <a:pt x="438723" y="794450"/>
                      <a:pt x="439435" y="794450"/>
                      <a:pt x="440148" y="794090"/>
                    </a:cubicBezTo>
                    <a:cubicBezTo>
                      <a:pt x="565955" y="748035"/>
                      <a:pt x="658618" y="626421"/>
                      <a:pt x="660400" y="484298"/>
                    </a:cubicBezTo>
                    <a:lnTo>
                      <a:pt x="660400" y="0"/>
                    </a:lnTo>
                    <a:lnTo>
                      <a:pt x="0" y="0"/>
                    </a:lnTo>
                    <a:lnTo>
                      <a:pt x="0" y="483939"/>
                    </a:lnTo>
                    <a:cubicBezTo>
                      <a:pt x="1782" y="627140"/>
                      <a:pt x="93019" y="748755"/>
                      <a:pt x="220252" y="793731"/>
                    </a:cubicBezTo>
                    <a:close/>
                  </a:path>
                </a:pathLst>
              </a:custGeom>
              <a:solidFill>
                <a:srgbClr val="F0C0BF"/>
              </a:solidFill>
            </p:spPr>
          </p:sp>
          <p:sp>
            <p:nvSpPr>
              <p:cNvPr id="8" name="TextBox 8"/>
              <p:cNvSpPr txBox="1"/>
              <p:nvPr/>
            </p:nvSpPr>
            <p:spPr>
              <a:xfrm>
                <a:off x="0" y="-38100"/>
                <a:ext cx="660400" cy="723900"/>
              </a:xfrm>
              <a:prstGeom prst="rect">
                <a:avLst/>
              </a:prstGeom>
            </p:spPr>
            <p:txBody>
              <a:bodyPr lIns="50800" tIns="50800" rIns="50800" bIns="50800" rtlCol="0" anchor="ctr"/>
              <a:lstStyle/>
              <a:p>
                <a:pPr algn="ctr">
                  <a:lnSpc>
                    <a:spcPts val="2660"/>
                  </a:lnSpc>
                </a:pPr>
                <a:endParaRPr/>
              </a:p>
            </p:txBody>
          </p:sp>
        </p:grpSp>
        <p:grpSp>
          <p:nvGrpSpPr>
            <p:cNvPr id="9" name="Group 9"/>
            <p:cNvGrpSpPr/>
            <p:nvPr/>
          </p:nvGrpSpPr>
          <p:grpSpPr>
            <a:xfrm>
              <a:off x="0" y="0"/>
              <a:ext cx="6483367" cy="3906530"/>
              <a:chOff x="0" y="0"/>
              <a:chExt cx="851783" cy="513239"/>
            </a:xfrm>
          </p:grpSpPr>
          <p:sp>
            <p:nvSpPr>
              <p:cNvPr id="10" name="Freeform 10"/>
              <p:cNvSpPr/>
              <p:nvPr/>
            </p:nvSpPr>
            <p:spPr>
              <a:xfrm>
                <a:off x="0" y="0"/>
                <a:ext cx="866972" cy="517477"/>
              </a:xfrm>
              <a:custGeom>
                <a:avLst/>
                <a:gdLst/>
                <a:ahLst/>
                <a:cxnLst/>
                <a:rect l="l" t="t" r="r" b="b"/>
                <a:pathLst>
                  <a:path w="866972" h="517477">
                    <a:moveTo>
                      <a:pt x="483624" y="0"/>
                    </a:moveTo>
                    <a:cubicBezTo>
                      <a:pt x="492967" y="0"/>
                      <a:pt x="502366" y="0"/>
                      <a:pt x="511690" y="0"/>
                    </a:cubicBezTo>
                    <a:cubicBezTo>
                      <a:pt x="586031" y="8572"/>
                      <a:pt x="632490" y="37107"/>
                      <a:pt x="653651" y="83798"/>
                    </a:cubicBezTo>
                    <a:cubicBezTo>
                      <a:pt x="777590" y="77571"/>
                      <a:pt x="866972" y="165858"/>
                      <a:pt x="812784" y="252507"/>
                    </a:cubicBezTo>
                    <a:cubicBezTo>
                      <a:pt x="831046" y="270715"/>
                      <a:pt x="846281" y="291082"/>
                      <a:pt x="851783" y="318418"/>
                    </a:cubicBezTo>
                    <a:cubicBezTo>
                      <a:pt x="851783" y="326249"/>
                      <a:pt x="851783" y="334061"/>
                      <a:pt x="851783" y="341890"/>
                    </a:cubicBezTo>
                    <a:cubicBezTo>
                      <a:pt x="835386" y="411463"/>
                      <a:pt x="764830" y="458476"/>
                      <a:pt x="648997" y="445820"/>
                    </a:cubicBezTo>
                    <a:cubicBezTo>
                      <a:pt x="619194" y="481543"/>
                      <a:pt x="566163" y="517477"/>
                      <a:pt x="483641" y="512861"/>
                    </a:cubicBezTo>
                    <a:cubicBezTo>
                      <a:pt x="440987" y="510516"/>
                      <a:pt x="411313" y="496932"/>
                      <a:pt x="385332" y="480429"/>
                    </a:cubicBezTo>
                    <a:cubicBezTo>
                      <a:pt x="357967" y="494148"/>
                      <a:pt x="328330" y="504913"/>
                      <a:pt x="285510" y="505032"/>
                    </a:cubicBezTo>
                    <a:cubicBezTo>
                      <a:pt x="186443" y="505235"/>
                      <a:pt x="120172" y="452385"/>
                      <a:pt x="118565" y="379892"/>
                    </a:cubicBezTo>
                    <a:cubicBezTo>
                      <a:pt x="54879" y="362933"/>
                      <a:pt x="11744" y="331277"/>
                      <a:pt x="0" y="277110"/>
                    </a:cubicBezTo>
                    <a:cubicBezTo>
                      <a:pt x="0" y="269281"/>
                      <a:pt x="0" y="261434"/>
                      <a:pt x="0" y="253638"/>
                    </a:cubicBezTo>
                    <a:cubicBezTo>
                      <a:pt x="12963" y="199962"/>
                      <a:pt x="53752" y="166245"/>
                      <a:pt x="121667" y="151953"/>
                    </a:cubicBezTo>
                    <a:cubicBezTo>
                      <a:pt x="117587" y="61406"/>
                      <a:pt x="253436" y="4826"/>
                      <a:pt x="365039" y="44717"/>
                    </a:cubicBezTo>
                    <a:cubicBezTo>
                      <a:pt x="391611" y="24991"/>
                      <a:pt x="429205" y="3476"/>
                      <a:pt x="483624" y="0"/>
                    </a:cubicBezTo>
                    <a:close/>
                  </a:path>
                </a:pathLst>
              </a:custGeom>
              <a:solidFill>
                <a:srgbClr val="97C1A8"/>
              </a:solidFill>
            </p:spPr>
          </p:sp>
          <p:sp>
            <p:nvSpPr>
              <p:cNvPr id="11" name="TextBox 11"/>
              <p:cNvSpPr txBox="1"/>
              <p:nvPr/>
            </p:nvSpPr>
            <p:spPr>
              <a:xfrm>
                <a:off x="39927" y="47440"/>
                <a:ext cx="771928" cy="392479"/>
              </a:xfrm>
              <a:prstGeom prst="rect">
                <a:avLst/>
              </a:prstGeom>
            </p:spPr>
            <p:txBody>
              <a:bodyPr lIns="50800" tIns="50800" rIns="50800" bIns="50800" rtlCol="0" anchor="ctr"/>
              <a:lstStyle/>
              <a:p>
                <a:pPr algn="ctr">
                  <a:lnSpc>
                    <a:spcPts val="2660"/>
                  </a:lnSpc>
                </a:pPr>
                <a:endParaRPr/>
              </a:p>
            </p:txBody>
          </p:sp>
        </p:grpSp>
        <p:grpSp>
          <p:nvGrpSpPr>
            <p:cNvPr id="12" name="Group 12"/>
            <p:cNvGrpSpPr/>
            <p:nvPr/>
          </p:nvGrpSpPr>
          <p:grpSpPr>
            <a:xfrm>
              <a:off x="2548263" y="4296486"/>
              <a:ext cx="360635" cy="360635"/>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43F5F"/>
              </a:solidFill>
            </p:spPr>
          </p:sp>
          <p:sp>
            <p:nvSpPr>
              <p:cNvPr id="14" name="TextBox 14"/>
              <p:cNvSpPr txBox="1"/>
              <p:nvPr/>
            </p:nvSpPr>
            <p:spPr>
              <a:xfrm>
                <a:off x="76200" y="38100"/>
                <a:ext cx="660400" cy="698500"/>
              </a:xfrm>
              <a:prstGeom prst="rect">
                <a:avLst/>
              </a:prstGeom>
            </p:spPr>
            <p:txBody>
              <a:bodyPr lIns="50800" tIns="50800" rIns="50800" bIns="50800" rtlCol="0" anchor="ctr"/>
              <a:lstStyle/>
              <a:p>
                <a:pPr algn="ctr">
                  <a:lnSpc>
                    <a:spcPts val="2660"/>
                  </a:lnSpc>
                </a:pPr>
                <a:endParaRPr/>
              </a:p>
            </p:txBody>
          </p:sp>
        </p:grpSp>
        <p:grpSp>
          <p:nvGrpSpPr>
            <p:cNvPr id="15" name="Group 15"/>
            <p:cNvGrpSpPr/>
            <p:nvPr/>
          </p:nvGrpSpPr>
          <p:grpSpPr>
            <a:xfrm>
              <a:off x="3670592" y="4296486"/>
              <a:ext cx="360635" cy="360635"/>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43F5F"/>
              </a:solidFill>
            </p:spPr>
          </p:sp>
          <p:sp>
            <p:nvSpPr>
              <p:cNvPr id="17" name="TextBox 17"/>
              <p:cNvSpPr txBox="1"/>
              <p:nvPr/>
            </p:nvSpPr>
            <p:spPr>
              <a:xfrm>
                <a:off x="76200" y="38100"/>
                <a:ext cx="660400" cy="698500"/>
              </a:xfrm>
              <a:prstGeom prst="rect">
                <a:avLst/>
              </a:prstGeom>
            </p:spPr>
            <p:txBody>
              <a:bodyPr lIns="50800" tIns="50800" rIns="50800" bIns="50800" rtlCol="0" anchor="ctr"/>
              <a:lstStyle/>
              <a:p>
                <a:pPr algn="ctr">
                  <a:lnSpc>
                    <a:spcPts val="2660"/>
                  </a:lnSpc>
                </a:pPr>
                <a:endParaRPr/>
              </a:p>
            </p:txBody>
          </p:sp>
        </p:grpSp>
        <p:sp>
          <p:nvSpPr>
            <p:cNvPr id="18" name="Freeform 18"/>
            <p:cNvSpPr/>
            <p:nvPr/>
          </p:nvSpPr>
          <p:spPr>
            <a:xfrm rot="-7978321">
              <a:off x="2668355" y="4894094"/>
              <a:ext cx="1146656" cy="1146656"/>
            </a:xfrm>
            <a:custGeom>
              <a:avLst/>
              <a:gdLst/>
              <a:ahLst/>
              <a:cxnLst/>
              <a:rect l="l" t="t" r="r" b="b"/>
              <a:pathLst>
                <a:path w="1146656" h="1146656">
                  <a:moveTo>
                    <a:pt x="0" y="0"/>
                  </a:moveTo>
                  <a:lnTo>
                    <a:pt x="1146656" y="0"/>
                  </a:lnTo>
                  <a:lnTo>
                    <a:pt x="1146656" y="1146656"/>
                  </a:lnTo>
                  <a:lnTo>
                    <a:pt x="0" y="1146656"/>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grpSp>
          <p:nvGrpSpPr>
            <p:cNvPr id="19" name="Group 19"/>
            <p:cNvGrpSpPr/>
            <p:nvPr/>
          </p:nvGrpSpPr>
          <p:grpSpPr>
            <a:xfrm rot="-10800000">
              <a:off x="1277972" y="6540642"/>
              <a:ext cx="4525508" cy="4677696"/>
              <a:chOff x="0" y="0"/>
              <a:chExt cx="744509" cy="769546"/>
            </a:xfrm>
          </p:grpSpPr>
          <p:sp>
            <p:nvSpPr>
              <p:cNvPr id="20" name="Freeform 20"/>
              <p:cNvSpPr/>
              <p:nvPr/>
            </p:nvSpPr>
            <p:spPr>
              <a:xfrm>
                <a:off x="0" y="0"/>
                <a:ext cx="744509" cy="769546"/>
              </a:xfrm>
              <a:custGeom>
                <a:avLst/>
                <a:gdLst/>
                <a:ahLst/>
                <a:cxnLst/>
                <a:rect l="l" t="t" r="r" b="b"/>
                <a:pathLst>
                  <a:path w="744509" h="769546">
                    <a:moveTo>
                      <a:pt x="248304" y="750477"/>
                    </a:moveTo>
                    <a:cubicBezTo>
                      <a:pt x="286473" y="761991"/>
                      <a:pt x="329866" y="769546"/>
                      <a:pt x="372455" y="769546"/>
                    </a:cubicBezTo>
                    <a:cubicBezTo>
                      <a:pt x="415045" y="769546"/>
                      <a:pt x="456027" y="763069"/>
                      <a:pt x="493794" y="751555"/>
                    </a:cubicBezTo>
                    <a:cubicBezTo>
                      <a:pt x="494599" y="751196"/>
                      <a:pt x="495402" y="751196"/>
                      <a:pt x="496205" y="750836"/>
                    </a:cubicBezTo>
                    <a:cubicBezTo>
                      <a:pt x="638036" y="704781"/>
                      <a:pt x="742500" y="583167"/>
                      <a:pt x="744509" y="442005"/>
                    </a:cubicBezTo>
                    <a:lnTo>
                      <a:pt x="744509" y="0"/>
                    </a:lnTo>
                    <a:lnTo>
                      <a:pt x="0" y="0"/>
                    </a:lnTo>
                    <a:lnTo>
                      <a:pt x="0" y="441677"/>
                    </a:lnTo>
                    <a:cubicBezTo>
                      <a:pt x="2009" y="583886"/>
                      <a:pt x="104866" y="705501"/>
                      <a:pt x="248304" y="750477"/>
                    </a:cubicBezTo>
                    <a:close/>
                  </a:path>
                </a:pathLst>
              </a:custGeom>
              <a:solidFill>
                <a:srgbClr val="8B80AF"/>
              </a:solidFill>
            </p:spPr>
          </p:sp>
          <p:sp>
            <p:nvSpPr>
              <p:cNvPr id="21" name="TextBox 21"/>
              <p:cNvSpPr txBox="1"/>
              <p:nvPr/>
            </p:nvSpPr>
            <p:spPr>
              <a:xfrm>
                <a:off x="0" y="-38100"/>
                <a:ext cx="744509" cy="680646"/>
              </a:xfrm>
              <a:prstGeom prst="rect">
                <a:avLst/>
              </a:prstGeom>
            </p:spPr>
            <p:txBody>
              <a:bodyPr lIns="50800" tIns="50800" rIns="50800" bIns="50800" rtlCol="0" anchor="ctr"/>
              <a:lstStyle/>
              <a:p>
                <a:pPr algn="ctr">
                  <a:lnSpc>
                    <a:spcPts val="2660"/>
                  </a:lnSpc>
                </a:pPr>
                <a:endParaRPr/>
              </a:p>
            </p:txBody>
          </p:sp>
        </p:grpSp>
        <p:grpSp>
          <p:nvGrpSpPr>
            <p:cNvPr id="22" name="Group 22"/>
            <p:cNvGrpSpPr/>
            <p:nvPr/>
          </p:nvGrpSpPr>
          <p:grpSpPr>
            <a:xfrm rot="-618388">
              <a:off x="624888" y="6369824"/>
              <a:ext cx="1817426" cy="2366174"/>
              <a:chOff x="0" y="0"/>
              <a:chExt cx="513946" cy="669126"/>
            </a:xfrm>
          </p:grpSpPr>
          <p:sp>
            <p:nvSpPr>
              <p:cNvPr id="23" name="Freeform 23"/>
              <p:cNvSpPr/>
              <p:nvPr/>
            </p:nvSpPr>
            <p:spPr>
              <a:xfrm>
                <a:off x="0" y="0"/>
                <a:ext cx="513946" cy="669126"/>
              </a:xfrm>
              <a:custGeom>
                <a:avLst/>
                <a:gdLst/>
                <a:ahLst/>
                <a:cxnLst/>
                <a:rect l="l" t="t" r="r" b="b"/>
                <a:pathLst>
                  <a:path w="513946" h="669126">
                    <a:moveTo>
                      <a:pt x="256973" y="0"/>
                    </a:moveTo>
                    <a:lnTo>
                      <a:pt x="256973" y="0"/>
                    </a:lnTo>
                    <a:cubicBezTo>
                      <a:pt x="398896" y="0"/>
                      <a:pt x="513946" y="115051"/>
                      <a:pt x="513946" y="256973"/>
                    </a:cubicBezTo>
                    <a:lnTo>
                      <a:pt x="513946" y="412153"/>
                    </a:lnTo>
                    <a:cubicBezTo>
                      <a:pt x="513946" y="554075"/>
                      <a:pt x="398896" y="669126"/>
                      <a:pt x="256973" y="669126"/>
                    </a:cubicBezTo>
                    <a:lnTo>
                      <a:pt x="256973" y="669126"/>
                    </a:lnTo>
                    <a:cubicBezTo>
                      <a:pt x="115051" y="669126"/>
                      <a:pt x="0" y="554075"/>
                      <a:pt x="0" y="412153"/>
                    </a:cubicBezTo>
                    <a:lnTo>
                      <a:pt x="0" y="256973"/>
                    </a:lnTo>
                    <a:cubicBezTo>
                      <a:pt x="0" y="115051"/>
                      <a:pt x="115051" y="0"/>
                      <a:pt x="256973" y="0"/>
                    </a:cubicBezTo>
                    <a:close/>
                  </a:path>
                </a:pathLst>
              </a:custGeom>
              <a:solidFill>
                <a:srgbClr val="97C1A8"/>
              </a:solidFill>
            </p:spPr>
          </p:sp>
          <p:sp>
            <p:nvSpPr>
              <p:cNvPr id="24" name="TextBox 24"/>
              <p:cNvSpPr txBox="1"/>
              <p:nvPr/>
            </p:nvSpPr>
            <p:spPr>
              <a:xfrm>
                <a:off x="0" y="-38100"/>
                <a:ext cx="513946" cy="707226"/>
              </a:xfrm>
              <a:prstGeom prst="rect">
                <a:avLst/>
              </a:prstGeom>
            </p:spPr>
            <p:txBody>
              <a:bodyPr lIns="50800" tIns="50800" rIns="50800" bIns="50800" rtlCol="0" anchor="ctr"/>
              <a:lstStyle/>
              <a:p>
                <a:pPr algn="ctr">
                  <a:lnSpc>
                    <a:spcPts val="2660"/>
                  </a:lnSpc>
                </a:pPr>
                <a:endParaRPr/>
              </a:p>
            </p:txBody>
          </p:sp>
        </p:grpSp>
        <p:grpSp>
          <p:nvGrpSpPr>
            <p:cNvPr id="25" name="Group 25"/>
            <p:cNvGrpSpPr/>
            <p:nvPr/>
          </p:nvGrpSpPr>
          <p:grpSpPr>
            <a:xfrm>
              <a:off x="672551" y="7664633"/>
              <a:ext cx="1875713" cy="1875713"/>
              <a:chOff x="0" y="0"/>
              <a:chExt cx="812800" cy="812800"/>
            </a:xfrm>
          </p:grpSpPr>
          <p:sp>
            <p:nvSpPr>
              <p:cNvPr id="26" name="Freeform 2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0C0BF"/>
              </a:solidFill>
            </p:spPr>
          </p:sp>
          <p:sp>
            <p:nvSpPr>
              <p:cNvPr id="27" name="TextBox 27"/>
              <p:cNvSpPr txBox="1"/>
              <p:nvPr/>
            </p:nvSpPr>
            <p:spPr>
              <a:xfrm>
                <a:off x="76200" y="38100"/>
                <a:ext cx="660400" cy="698500"/>
              </a:xfrm>
              <a:prstGeom prst="rect">
                <a:avLst/>
              </a:prstGeom>
            </p:spPr>
            <p:txBody>
              <a:bodyPr lIns="50800" tIns="50800" rIns="50800" bIns="50800" rtlCol="0" anchor="ctr"/>
              <a:lstStyle/>
              <a:p>
                <a:pPr algn="ctr">
                  <a:lnSpc>
                    <a:spcPts val="2660"/>
                  </a:lnSpc>
                </a:pPr>
                <a:endParaRPr/>
              </a:p>
            </p:txBody>
          </p:sp>
        </p:grpSp>
      </p:grpSp>
      <p:sp>
        <p:nvSpPr>
          <p:cNvPr id="28" name="Freeform 28"/>
          <p:cNvSpPr/>
          <p:nvPr/>
        </p:nvSpPr>
        <p:spPr>
          <a:xfrm>
            <a:off x="2466405" y="5211175"/>
            <a:ext cx="3503645" cy="3503645"/>
          </a:xfrm>
          <a:custGeom>
            <a:avLst/>
            <a:gdLst/>
            <a:ahLst/>
            <a:cxnLst/>
            <a:rect l="l" t="t" r="r" b="b"/>
            <a:pathLst>
              <a:path w="3503645" h="3503645">
                <a:moveTo>
                  <a:pt x="0" y="0"/>
                </a:moveTo>
                <a:lnTo>
                  <a:pt x="3503645" y="0"/>
                </a:lnTo>
                <a:lnTo>
                  <a:pt x="3503645" y="3503645"/>
                </a:lnTo>
                <a:lnTo>
                  <a:pt x="0" y="3503645"/>
                </a:lnTo>
                <a:lnTo>
                  <a:pt x="0" y="0"/>
                </a:lnTo>
                <a:close/>
              </a:path>
            </a:pathLst>
          </a:custGeom>
          <a:blipFill>
            <a:blip r:embed="rId8"/>
            <a:stretch>
              <a:fillRect/>
            </a:stretch>
          </a:blipFill>
        </p:spPr>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21642" y="2258301"/>
            <a:ext cx="12659306" cy="5048253"/>
          </a:xfrm>
          <a:prstGeom prst="rect">
            <a:avLst/>
          </a:prstGeom>
        </p:spPr>
        <p:txBody>
          <a:bodyPr lIns="0" tIns="0" rIns="0" bIns="0" rtlCol="0" anchor="t">
            <a:spAutoFit/>
          </a:bodyPr>
          <a:lstStyle/>
          <a:p>
            <a:pPr>
              <a:lnSpc>
                <a:spcPts val="6600"/>
              </a:lnSpc>
              <a:spcBef>
                <a:spcPct val="0"/>
              </a:spcBef>
            </a:pPr>
            <a:r>
              <a:rPr lang="en-US" sz="6000" spc="-60">
                <a:solidFill>
                  <a:srgbClr val="663F61"/>
                </a:solidFill>
                <a:latin typeface="Nunito Bold"/>
              </a:rPr>
              <a:t>Stellt euch bei den folgenden Aussagen an die Seitendes Raums, die auf euch zutrifft. Ihr dürft euch auch in der Mitte positionieren, wenn ihr euch bei dieser Aussage sehr unsicher seid. </a:t>
            </a:r>
          </a:p>
        </p:txBody>
      </p:sp>
      <p:sp>
        <p:nvSpPr>
          <p:cNvPr id="3" name="TextBox 3"/>
          <p:cNvSpPr txBox="1"/>
          <p:nvPr/>
        </p:nvSpPr>
        <p:spPr>
          <a:xfrm>
            <a:off x="1028700" y="1085850"/>
            <a:ext cx="6438900" cy="1003303"/>
          </a:xfrm>
          <a:prstGeom prst="rect">
            <a:avLst/>
          </a:prstGeom>
        </p:spPr>
        <p:txBody>
          <a:bodyPr wrap="square" lIns="0" tIns="0" rIns="0" bIns="0" rtlCol="0" anchor="t">
            <a:spAutoFit/>
          </a:bodyPr>
          <a:lstStyle/>
          <a:p>
            <a:pPr algn="ctr">
              <a:lnSpc>
                <a:spcPts val="7700"/>
              </a:lnSpc>
              <a:spcBef>
                <a:spcPct val="0"/>
              </a:spcBef>
            </a:pPr>
            <a:r>
              <a:rPr lang="en-US" sz="7000" spc="-70" dirty="0" err="1">
                <a:solidFill>
                  <a:srgbClr val="A46A9C"/>
                </a:solidFill>
                <a:latin typeface="Nunito Bold"/>
              </a:rPr>
              <a:t>Aktive</a:t>
            </a:r>
            <a:r>
              <a:rPr lang="en-US" sz="7000" spc="-70" dirty="0">
                <a:solidFill>
                  <a:srgbClr val="A46A9C"/>
                </a:solidFill>
                <a:latin typeface="Nunito Bold"/>
              </a:rPr>
              <a:t> </a:t>
            </a:r>
            <a:r>
              <a:rPr lang="en-US" sz="7000" spc="-70" dirty="0" err="1">
                <a:solidFill>
                  <a:srgbClr val="A46A9C"/>
                </a:solidFill>
                <a:latin typeface="Nunito Bold"/>
              </a:rPr>
              <a:t>Übung</a:t>
            </a:r>
            <a:endParaRPr lang="en-US" sz="7000" spc="-70" dirty="0">
              <a:solidFill>
                <a:srgbClr val="A46A9C"/>
              </a:solidFill>
              <a:latin typeface="Nunito Bold"/>
            </a:endParaRPr>
          </a:p>
        </p:txBody>
      </p:sp>
      <p:grpSp>
        <p:nvGrpSpPr>
          <p:cNvPr id="4" name="Group 4"/>
          <p:cNvGrpSpPr/>
          <p:nvPr/>
        </p:nvGrpSpPr>
        <p:grpSpPr>
          <a:xfrm rot="-1567740">
            <a:off x="16573356" y="5413546"/>
            <a:ext cx="1099009" cy="2124450"/>
            <a:chOff x="0" y="0"/>
            <a:chExt cx="420473" cy="812800"/>
          </a:xfrm>
        </p:grpSpPr>
        <p:sp>
          <p:nvSpPr>
            <p:cNvPr id="5" name="Freeform 5"/>
            <p:cNvSpPr/>
            <p:nvPr/>
          </p:nvSpPr>
          <p:spPr>
            <a:xfrm>
              <a:off x="0" y="0"/>
              <a:ext cx="420473" cy="812800"/>
            </a:xfrm>
            <a:custGeom>
              <a:avLst/>
              <a:gdLst/>
              <a:ahLst/>
              <a:cxnLst/>
              <a:rect l="l" t="t" r="r" b="b"/>
              <a:pathLst>
                <a:path w="420473" h="812800">
                  <a:moveTo>
                    <a:pt x="140233" y="19070"/>
                  </a:moveTo>
                  <a:cubicBezTo>
                    <a:pt x="161720" y="7556"/>
                    <a:pt x="186297" y="0"/>
                    <a:pt x="210350" y="0"/>
                  </a:cubicBezTo>
                  <a:cubicBezTo>
                    <a:pt x="234403" y="0"/>
                    <a:pt x="257549" y="6476"/>
                    <a:pt x="278878" y="17990"/>
                  </a:cubicBezTo>
                  <a:cubicBezTo>
                    <a:pt x="279332" y="18350"/>
                    <a:pt x="279786" y="18350"/>
                    <a:pt x="280240" y="18710"/>
                  </a:cubicBezTo>
                  <a:cubicBezTo>
                    <a:pt x="360341" y="64765"/>
                    <a:pt x="419339" y="186379"/>
                    <a:pt x="420473" y="328502"/>
                  </a:cubicBezTo>
                  <a:lnTo>
                    <a:pt x="420473" y="812800"/>
                  </a:lnTo>
                  <a:lnTo>
                    <a:pt x="0" y="812800"/>
                  </a:lnTo>
                  <a:lnTo>
                    <a:pt x="0" y="328861"/>
                  </a:lnTo>
                  <a:cubicBezTo>
                    <a:pt x="1135" y="185660"/>
                    <a:pt x="59225" y="64045"/>
                    <a:pt x="140233" y="19070"/>
                  </a:cubicBezTo>
                  <a:close/>
                </a:path>
              </a:pathLst>
            </a:custGeom>
            <a:solidFill>
              <a:srgbClr val="643F5F"/>
            </a:solidFill>
          </p:spPr>
        </p:sp>
        <p:sp>
          <p:nvSpPr>
            <p:cNvPr id="6" name="TextBox 6"/>
            <p:cNvSpPr txBox="1"/>
            <p:nvPr/>
          </p:nvSpPr>
          <p:spPr>
            <a:xfrm>
              <a:off x="0" y="88900"/>
              <a:ext cx="420473" cy="723900"/>
            </a:xfrm>
            <a:prstGeom prst="rect">
              <a:avLst/>
            </a:prstGeom>
          </p:spPr>
          <p:txBody>
            <a:bodyPr lIns="50800" tIns="50800" rIns="50800" bIns="50800" rtlCol="0" anchor="ctr"/>
            <a:lstStyle/>
            <a:p>
              <a:pPr algn="ctr">
                <a:lnSpc>
                  <a:spcPts val="2659"/>
                </a:lnSpc>
              </a:pPr>
              <a:endParaRPr/>
            </a:p>
          </p:txBody>
        </p:sp>
      </p:grpSp>
      <p:grpSp>
        <p:nvGrpSpPr>
          <p:cNvPr id="7" name="Group 7"/>
          <p:cNvGrpSpPr/>
          <p:nvPr/>
        </p:nvGrpSpPr>
        <p:grpSpPr>
          <a:xfrm>
            <a:off x="14817272" y="5413546"/>
            <a:ext cx="1903001" cy="2124450"/>
            <a:chOff x="0" y="0"/>
            <a:chExt cx="728075" cy="812800"/>
          </a:xfrm>
        </p:grpSpPr>
        <p:sp>
          <p:nvSpPr>
            <p:cNvPr id="8" name="Freeform 8"/>
            <p:cNvSpPr/>
            <p:nvPr/>
          </p:nvSpPr>
          <p:spPr>
            <a:xfrm>
              <a:off x="0" y="0"/>
              <a:ext cx="728075" cy="812800"/>
            </a:xfrm>
            <a:custGeom>
              <a:avLst/>
              <a:gdLst/>
              <a:ahLst/>
              <a:cxnLst/>
              <a:rect l="l" t="t" r="r" b="b"/>
              <a:pathLst>
                <a:path w="728075" h="812800">
                  <a:moveTo>
                    <a:pt x="364037" y="0"/>
                  </a:moveTo>
                  <a:cubicBezTo>
                    <a:pt x="162985" y="0"/>
                    <a:pt x="0" y="181951"/>
                    <a:pt x="0" y="406400"/>
                  </a:cubicBezTo>
                  <a:cubicBezTo>
                    <a:pt x="0" y="630849"/>
                    <a:pt x="162985" y="812800"/>
                    <a:pt x="364037" y="812800"/>
                  </a:cubicBezTo>
                  <a:cubicBezTo>
                    <a:pt x="565090" y="812800"/>
                    <a:pt x="728075" y="630849"/>
                    <a:pt x="728075" y="406400"/>
                  </a:cubicBezTo>
                  <a:cubicBezTo>
                    <a:pt x="728075" y="181951"/>
                    <a:pt x="565090" y="0"/>
                    <a:pt x="364037" y="0"/>
                  </a:cubicBezTo>
                  <a:close/>
                </a:path>
              </a:pathLst>
            </a:custGeom>
            <a:solidFill>
              <a:srgbClr val="F9A159"/>
            </a:solidFill>
          </p:spPr>
        </p:sp>
        <p:sp>
          <p:nvSpPr>
            <p:cNvPr id="9" name="TextBox 9"/>
            <p:cNvSpPr txBox="1"/>
            <p:nvPr/>
          </p:nvSpPr>
          <p:spPr>
            <a:xfrm>
              <a:off x="68257" y="38100"/>
              <a:ext cx="591561" cy="698500"/>
            </a:xfrm>
            <a:prstGeom prst="rect">
              <a:avLst/>
            </a:prstGeom>
          </p:spPr>
          <p:txBody>
            <a:bodyPr lIns="50800" tIns="50800" rIns="50800" bIns="50800" rtlCol="0" anchor="ctr"/>
            <a:lstStyle/>
            <a:p>
              <a:pPr algn="ctr">
                <a:lnSpc>
                  <a:spcPts val="2659"/>
                </a:lnSpc>
              </a:pPr>
              <a:endParaRPr/>
            </a:p>
          </p:txBody>
        </p:sp>
      </p:grpSp>
      <p:grpSp>
        <p:nvGrpSpPr>
          <p:cNvPr id="10" name="Group 10"/>
          <p:cNvGrpSpPr/>
          <p:nvPr/>
        </p:nvGrpSpPr>
        <p:grpSpPr>
          <a:xfrm>
            <a:off x="14606087" y="7537996"/>
            <a:ext cx="2114186" cy="2006425"/>
            <a:chOff x="0" y="0"/>
            <a:chExt cx="808873" cy="767644"/>
          </a:xfrm>
        </p:grpSpPr>
        <p:sp>
          <p:nvSpPr>
            <p:cNvPr id="11" name="Freeform 11"/>
            <p:cNvSpPr/>
            <p:nvPr/>
          </p:nvSpPr>
          <p:spPr>
            <a:xfrm>
              <a:off x="0" y="0"/>
              <a:ext cx="808873" cy="767644"/>
            </a:xfrm>
            <a:custGeom>
              <a:avLst/>
              <a:gdLst/>
              <a:ahLst/>
              <a:cxnLst/>
              <a:rect l="l" t="t" r="r" b="b"/>
              <a:pathLst>
                <a:path w="808873" h="767644">
                  <a:moveTo>
                    <a:pt x="269770" y="19070"/>
                  </a:moveTo>
                  <a:cubicBezTo>
                    <a:pt x="311105" y="7556"/>
                    <a:pt x="358384" y="0"/>
                    <a:pt x="404654" y="0"/>
                  </a:cubicBezTo>
                  <a:cubicBezTo>
                    <a:pt x="450926" y="0"/>
                    <a:pt x="495452" y="6476"/>
                    <a:pt x="536483" y="17990"/>
                  </a:cubicBezTo>
                  <a:cubicBezTo>
                    <a:pt x="537358" y="18350"/>
                    <a:pt x="538230" y="18350"/>
                    <a:pt x="539103" y="18710"/>
                  </a:cubicBezTo>
                  <a:cubicBezTo>
                    <a:pt x="693195" y="64765"/>
                    <a:pt x="806690" y="186379"/>
                    <a:pt x="808873" y="327499"/>
                  </a:cubicBezTo>
                  <a:lnTo>
                    <a:pt x="808873" y="767644"/>
                  </a:lnTo>
                  <a:lnTo>
                    <a:pt x="0" y="767644"/>
                  </a:lnTo>
                  <a:lnTo>
                    <a:pt x="0" y="327826"/>
                  </a:lnTo>
                  <a:cubicBezTo>
                    <a:pt x="2183" y="185660"/>
                    <a:pt x="113932" y="64045"/>
                    <a:pt x="269770" y="19070"/>
                  </a:cubicBezTo>
                  <a:close/>
                </a:path>
              </a:pathLst>
            </a:custGeom>
            <a:solidFill>
              <a:srgbClr val="4748D6"/>
            </a:solidFill>
          </p:spPr>
        </p:sp>
        <p:sp>
          <p:nvSpPr>
            <p:cNvPr id="12" name="TextBox 12"/>
            <p:cNvSpPr txBox="1"/>
            <p:nvPr/>
          </p:nvSpPr>
          <p:spPr>
            <a:xfrm>
              <a:off x="0" y="88900"/>
              <a:ext cx="808873" cy="678744"/>
            </a:xfrm>
            <a:prstGeom prst="rect">
              <a:avLst/>
            </a:prstGeom>
          </p:spPr>
          <p:txBody>
            <a:bodyPr lIns="50800" tIns="50800" rIns="50800" bIns="50800" rtlCol="0" anchor="ctr"/>
            <a:lstStyle/>
            <a:p>
              <a:pPr algn="ctr">
                <a:lnSpc>
                  <a:spcPts val="2659"/>
                </a:lnSpc>
              </a:pPr>
              <a:endParaRPr/>
            </a:p>
          </p:txBody>
        </p:sp>
      </p:grpSp>
      <p:grpSp>
        <p:nvGrpSpPr>
          <p:cNvPr id="13" name="Group 13"/>
          <p:cNvGrpSpPr/>
          <p:nvPr/>
        </p:nvGrpSpPr>
        <p:grpSpPr>
          <a:xfrm>
            <a:off x="13980274" y="8836271"/>
            <a:ext cx="984883" cy="984883"/>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9A159"/>
            </a:solidFill>
          </p:spPr>
        </p:sp>
        <p:sp>
          <p:nvSpPr>
            <p:cNvPr id="15" name="TextBox 15"/>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6" name="Group 16"/>
          <p:cNvGrpSpPr/>
          <p:nvPr/>
        </p:nvGrpSpPr>
        <p:grpSpPr>
          <a:xfrm rot="1398604">
            <a:off x="14971895" y="5314998"/>
            <a:ext cx="1996343" cy="1193291"/>
            <a:chOff x="0" y="0"/>
            <a:chExt cx="763787" cy="456545"/>
          </a:xfrm>
        </p:grpSpPr>
        <p:sp>
          <p:nvSpPr>
            <p:cNvPr id="17" name="Freeform 17"/>
            <p:cNvSpPr/>
            <p:nvPr/>
          </p:nvSpPr>
          <p:spPr>
            <a:xfrm>
              <a:off x="0" y="0"/>
              <a:ext cx="763787" cy="456545"/>
            </a:xfrm>
            <a:custGeom>
              <a:avLst/>
              <a:gdLst/>
              <a:ahLst/>
              <a:cxnLst/>
              <a:rect l="l" t="t" r="r" b="b"/>
              <a:pathLst>
                <a:path w="763787" h="456545">
                  <a:moveTo>
                    <a:pt x="254733" y="19070"/>
                  </a:moveTo>
                  <a:cubicBezTo>
                    <a:pt x="293764" y="7556"/>
                    <a:pt x="338408" y="0"/>
                    <a:pt x="382099" y="0"/>
                  </a:cubicBezTo>
                  <a:cubicBezTo>
                    <a:pt x="425792" y="0"/>
                    <a:pt x="467836" y="6476"/>
                    <a:pt x="506580" y="17990"/>
                  </a:cubicBezTo>
                  <a:cubicBezTo>
                    <a:pt x="507406" y="18350"/>
                    <a:pt x="508230" y="18350"/>
                    <a:pt x="509054" y="18710"/>
                  </a:cubicBezTo>
                  <a:cubicBezTo>
                    <a:pt x="654557" y="64765"/>
                    <a:pt x="761726" y="186379"/>
                    <a:pt x="763787" y="320589"/>
                  </a:cubicBezTo>
                  <a:lnTo>
                    <a:pt x="763787" y="456545"/>
                  </a:lnTo>
                  <a:lnTo>
                    <a:pt x="0" y="456545"/>
                  </a:lnTo>
                  <a:lnTo>
                    <a:pt x="0" y="320689"/>
                  </a:lnTo>
                  <a:cubicBezTo>
                    <a:pt x="2061" y="185660"/>
                    <a:pt x="107581" y="64045"/>
                    <a:pt x="254733" y="19070"/>
                  </a:cubicBezTo>
                  <a:close/>
                </a:path>
              </a:pathLst>
            </a:custGeom>
            <a:solidFill>
              <a:srgbClr val="643F5F"/>
            </a:solidFill>
          </p:spPr>
        </p:sp>
        <p:sp>
          <p:nvSpPr>
            <p:cNvPr id="18" name="TextBox 18"/>
            <p:cNvSpPr txBox="1"/>
            <p:nvPr/>
          </p:nvSpPr>
          <p:spPr>
            <a:xfrm>
              <a:off x="0" y="88900"/>
              <a:ext cx="763787" cy="367645"/>
            </a:xfrm>
            <a:prstGeom prst="rect">
              <a:avLst/>
            </a:prstGeom>
          </p:spPr>
          <p:txBody>
            <a:bodyPr lIns="50800" tIns="50800" rIns="50800" bIns="50800" rtlCol="0" anchor="ctr"/>
            <a:lstStyle/>
            <a:p>
              <a:pPr algn="ctr">
                <a:lnSpc>
                  <a:spcPts val="2659"/>
                </a:lnSpc>
              </a:pPr>
              <a:endParaRPr/>
            </a:p>
          </p:txBody>
        </p:sp>
      </p:grpSp>
      <p:grpSp>
        <p:nvGrpSpPr>
          <p:cNvPr id="19" name="Group 19"/>
          <p:cNvGrpSpPr/>
          <p:nvPr/>
        </p:nvGrpSpPr>
        <p:grpSpPr>
          <a:xfrm>
            <a:off x="14817272" y="5413546"/>
            <a:ext cx="1642158" cy="1231298"/>
            <a:chOff x="0" y="0"/>
            <a:chExt cx="628278" cy="471086"/>
          </a:xfrm>
        </p:grpSpPr>
        <p:sp>
          <p:nvSpPr>
            <p:cNvPr id="20" name="Freeform 20"/>
            <p:cNvSpPr/>
            <p:nvPr/>
          </p:nvSpPr>
          <p:spPr>
            <a:xfrm>
              <a:off x="0" y="0"/>
              <a:ext cx="628278" cy="471086"/>
            </a:xfrm>
            <a:custGeom>
              <a:avLst/>
              <a:gdLst/>
              <a:ahLst/>
              <a:cxnLst/>
              <a:rect l="l" t="t" r="r" b="b"/>
              <a:pathLst>
                <a:path w="628278" h="471086">
                  <a:moveTo>
                    <a:pt x="314139" y="0"/>
                  </a:moveTo>
                  <a:cubicBezTo>
                    <a:pt x="140645" y="0"/>
                    <a:pt x="0" y="105456"/>
                    <a:pt x="0" y="235543"/>
                  </a:cubicBezTo>
                  <a:cubicBezTo>
                    <a:pt x="0" y="365630"/>
                    <a:pt x="140645" y="471086"/>
                    <a:pt x="314139" y="471086"/>
                  </a:cubicBezTo>
                  <a:cubicBezTo>
                    <a:pt x="487633" y="471086"/>
                    <a:pt x="628278" y="365630"/>
                    <a:pt x="628278" y="235543"/>
                  </a:cubicBezTo>
                  <a:cubicBezTo>
                    <a:pt x="628278" y="105456"/>
                    <a:pt x="487633" y="0"/>
                    <a:pt x="314139" y="0"/>
                  </a:cubicBezTo>
                  <a:close/>
                </a:path>
              </a:pathLst>
            </a:custGeom>
            <a:solidFill>
              <a:srgbClr val="643F5F"/>
            </a:solidFill>
          </p:spPr>
        </p:sp>
        <p:sp>
          <p:nvSpPr>
            <p:cNvPr id="21" name="TextBox 21"/>
            <p:cNvSpPr txBox="1"/>
            <p:nvPr/>
          </p:nvSpPr>
          <p:spPr>
            <a:xfrm>
              <a:off x="58901" y="6064"/>
              <a:ext cx="510476" cy="420857"/>
            </a:xfrm>
            <a:prstGeom prst="rect">
              <a:avLst/>
            </a:prstGeom>
          </p:spPr>
          <p:txBody>
            <a:bodyPr lIns="50800" tIns="50800" rIns="50800" bIns="50800" rtlCol="0" anchor="ctr"/>
            <a:lstStyle/>
            <a:p>
              <a:pPr algn="ctr">
                <a:lnSpc>
                  <a:spcPts val="2659"/>
                </a:lnSpc>
              </a:pP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0" y="1544318"/>
            <a:ext cx="18288000" cy="3917953"/>
          </a:xfrm>
          <a:prstGeom prst="rect">
            <a:avLst/>
          </a:prstGeom>
        </p:spPr>
        <p:txBody>
          <a:bodyPr lIns="0" tIns="0" rIns="0" bIns="0" rtlCol="0" anchor="t">
            <a:spAutoFit/>
          </a:bodyPr>
          <a:lstStyle/>
          <a:p>
            <a:pPr algn="ctr">
              <a:lnSpc>
                <a:spcPts val="7700"/>
              </a:lnSpc>
            </a:pPr>
            <a:r>
              <a:rPr lang="en-US" sz="7000" spc="-70">
                <a:solidFill>
                  <a:srgbClr val="663F61"/>
                </a:solidFill>
                <a:latin typeface="Nunito Bold"/>
              </a:rPr>
              <a:t>Aussage 1: </a:t>
            </a:r>
          </a:p>
          <a:p>
            <a:pPr algn="ctr">
              <a:lnSpc>
                <a:spcPts val="7700"/>
              </a:lnSpc>
              <a:spcBef>
                <a:spcPct val="0"/>
              </a:spcBef>
            </a:pPr>
            <a:r>
              <a:rPr lang="en-US" sz="7000" spc="-70">
                <a:solidFill>
                  <a:srgbClr val="663F61"/>
                </a:solidFill>
                <a:latin typeface="Nunito Bold"/>
              </a:rPr>
              <a:t>Ich kontrolliere meine Privatsphäre-Einstellungen immer direkt, wenn ich eine neue App oder Plattform benutze. </a:t>
            </a:r>
          </a:p>
        </p:txBody>
      </p:sp>
      <p:grpSp>
        <p:nvGrpSpPr>
          <p:cNvPr id="3" name="Group 3"/>
          <p:cNvGrpSpPr/>
          <p:nvPr/>
        </p:nvGrpSpPr>
        <p:grpSpPr>
          <a:xfrm>
            <a:off x="574925" y="6825610"/>
            <a:ext cx="17295095" cy="2432690"/>
            <a:chOff x="0" y="0"/>
            <a:chExt cx="23060127" cy="3243587"/>
          </a:xfrm>
        </p:grpSpPr>
        <p:sp>
          <p:nvSpPr>
            <p:cNvPr id="4" name="Freeform 4"/>
            <p:cNvSpPr/>
            <p:nvPr/>
          </p:nvSpPr>
          <p:spPr>
            <a:xfrm>
              <a:off x="13827118" y="0"/>
              <a:ext cx="7109232" cy="3243587"/>
            </a:xfrm>
            <a:custGeom>
              <a:avLst/>
              <a:gdLst/>
              <a:ahLst/>
              <a:cxnLst/>
              <a:rect l="l" t="t" r="r" b="b"/>
              <a:pathLst>
                <a:path w="7109232" h="3243587">
                  <a:moveTo>
                    <a:pt x="0" y="0"/>
                  </a:moveTo>
                  <a:lnTo>
                    <a:pt x="7109231" y="0"/>
                  </a:lnTo>
                  <a:lnTo>
                    <a:pt x="7109231" y="3243587"/>
                  </a:lnTo>
                  <a:lnTo>
                    <a:pt x="0" y="3243587"/>
                  </a:lnTo>
                  <a:lnTo>
                    <a:pt x="0" y="0"/>
                  </a:lnTo>
                  <a:close/>
                </a:path>
              </a:pathLst>
            </a:custGeom>
            <a:blipFill>
              <a:blip r:embed="rId2">
                <a:alphaModFix amt="60000"/>
                <a:extLst>
                  <a:ext uri="{96DAC541-7B7A-43D3-8B79-37D633B846F1}">
                    <asvg:svgBlip xmlns:asvg="http://schemas.microsoft.com/office/drawing/2016/SVG/main" xmlns="" r:embed="rId3"/>
                  </a:ext>
                </a:extLst>
              </a:blip>
              <a:stretch>
                <a:fillRect/>
              </a:stretch>
            </a:blipFill>
          </p:spPr>
        </p:sp>
        <p:sp>
          <p:nvSpPr>
            <p:cNvPr id="5" name="Freeform 5"/>
            <p:cNvSpPr/>
            <p:nvPr/>
          </p:nvSpPr>
          <p:spPr>
            <a:xfrm flipH="1">
              <a:off x="1802464" y="0"/>
              <a:ext cx="7109232" cy="3243587"/>
            </a:xfrm>
            <a:custGeom>
              <a:avLst/>
              <a:gdLst/>
              <a:ahLst/>
              <a:cxnLst/>
              <a:rect l="l" t="t" r="r" b="b"/>
              <a:pathLst>
                <a:path w="7109232" h="3243587">
                  <a:moveTo>
                    <a:pt x="7109232" y="0"/>
                  </a:moveTo>
                  <a:lnTo>
                    <a:pt x="0" y="0"/>
                  </a:lnTo>
                  <a:lnTo>
                    <a:pt x="0" y="3243587"/>
                  </a:lnTo>
                  <a:lnTo>
                    <a:pt x="7109232" y="3243587"/>
                  </a:lnTo>
                  <a:lnTo>
                    <a:pt x="7109232" y="0"/>
                  </a:lnTo>
                  <a:close/>
                </a:path>
              </a:pathLst>
            </a:custGeom>
            <a:blipFill>
              <a:blip r:embed="rId4">
                <a:alphaModFix amt="60000"/>
                <a:extLst>
                  <a:ext uri="{96DAC541-7B7A-43D3-8B79-37D633B846F1}">
                    <asvg:svgBlip xmlns:asvg="http://schemas.microsoft.com/office/drawing/2016/SVG/main" xmlns="" r:embed="rId5"/>
                  </a:ext>
                </a:extLst>
              </a:blip>
              <a:stretch>
                <a:fillRect/>
              </a:stretch>
            </a:blipFill>
          </p:spPr>
        </p:sp>
        <p:sp>
          <p:nvSpPr>
            <p:cNvPr id="6" name="TextBox 6"/>
            <p:cNvSpPr txBox="1"/>
            <p:nvPr/>
          </p:nvSpPr>
          <p:spPr>
            <a:xfrm rot="303051">
              <a:off x="39111" y="522271"/>
              <a:ext cx="10630958" cy="1356787"/>
            </a:xfrm>
            <a:prstGeom prst="rect">
              <a:avLst/>
            </a:prstGeom>
          </p:spPr>
          <p:txBody>
            <a:bodyPr lIns="0" tIns="0" rIns="0" bIns="0" rtlCol="0" anchor="t">
              <a:spAutoFit/>
            </a:bodyPr>
            <a:lstStyle/>
            <a:p>
              <a:pPr algn="ctr">
                <a:lnSpc>
                  <a:spcPts val="7700"/>
                </a:lnSpc>
                <a:spcBef>
                  <a:spcPct val="0"/>
                </a:spcBef>
              </a:pPr>
              <a:r>
                <a:rPr lang="en-US" sz="7000" spc="-70">
                  <a:solidFill>
                    <a:srgbClr val="663F61"/>
                  </a:solidFill>
                  <a:latin typeface="Nunito"/>
                </a:rPr>
                <a:t>Stimme zu</a:t>
              </a:r>
            </a:p>
          </p:txBody>
        </p:sp>
        <p:sp>
          <p:nvSpPr>
            <p:cNvPr id="7" name="TextBox 7"/>
            <p:cNvSpPr txBox="1"/>
            <p:nvPr/>
          </p:nvSpPr>
          <p:spPr>
            <a:xfrm rot="-274154">
              <a:off x="12391736" y="522310"/>
              <a:ext cx="10630958" cy="1356787"/>
            </a:xfrm>
            <a:prstGeom prst="rect">
              <a:avLst/>
            </a:prstGeom>
          </p:spPr>
          <p:txBody>
            <a:bodyPr lIns="0" tIns="0" rIns="0" bIns="0" rtlCol="0" anchor="t">
              <a:spAutoFit/>
            </a:bodyPr>
            <a:lstStyle/>
            <a:p>
              <a:pPr algn="ctr">
                <a:lnSpc>
                  <a:spcPts val="7700"/>
                </a:lnSpc>
                <a:spcBef>
                  <a:spcPct val="0"/>
                </a:spcBef>
              </a:pPr>
              <a:r>
                <a:rPr lang="en-US" sz="7000" spc="-70">
                  <a:solidFill>
                    <a:srgbClr val="663F61"/>
                  </a:solidFill>
                  <a:latin typeface="Nunito"/>
                </a:rPr>
                <a:t>Stimme nicht zu</a:t>
              </a:r>
            </a:p>
          </p:txBody>
        </p:sp>
      </p:grpSp>
      <p:grpSp>
        <p:nvGrpSpPr>
          <p:cNvPr id="8" name="Group 8"/>
          <p:cNvGrpSpPr/>
          <p:nvPr/>
        </p:nvGrpSpPr>
        <p:grpSpPr>
          <a:xfrm>
            <a:off x="7537752" y="6050461"/>
            <a:ext cx="3212495" cy="3982988"/>
            <a:chOff x="0" y="0"/>
            <a:chExt cx="4283327" cy="5310650"/>
          </a:xfrm>
        </p:grpSpPr>
        <p:grpSp>
          <p:nvGrpSpPr>
            <p:cNvPr id="9" name="Group 9"/>
            <p:cNvGrpSpPr/>
            <p:nvPr/>
          </p:nvGrpSpPr>
          <p:grpSpPr>
            <a:xfrm>
              <a:off x="1705935" y="0"/>
              <a:ext cx="1949006" cy="2398777"/>
              <a:chOff x="0" y="0"/>
              <a:chExt cx="660400" cy="812800"/>
            </a:xfrm>
          </p:grpSpPr>
          <p:sp>
            <p:nvSpPr>
              <p:cNvPr id="10" name="Freeform 10"/>
              <p:cNvSpPr/>
              <p:nvPr/>
            </p:nvSpPr>
            <p:spPr>
              <a:xfrm>
                <a:off x="0" y="0"/>
                <a:ext cx="660400" cy="812800"/>
              </a:xfrm>
              <a:custGeom>
                <a:avLst/>
                <a:gdLst/>
                <a:ahLst/>
                <a:cxnLst/>
                <a:rect l="l" t="t" r="r" b="b"/>
                <a:pathLst>
                  <a:path w="660400" h="8128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28502"/>
                    </a:cubicBezTo>
                    <a:lnTo>
                      <a:pt x="660400" y="812800"/>
                    </a:lnTo>
                    <a:lnTo>
                      <a:pt x="0" y="812800"/>
                    </a:lnTo>
                    <a:lnTo>
                      <a:pt x="0" y="328861"/>
                    </a:lnTo>
                    <a:cubicBezTo>
                      <a:pt x="1782" y="185660"/>
                      <a:pt x="93019" y="64045"/>
                      <a:pt x="220252" y="19070"/>
                    </a:cubicBezTo>
                    <a:close/>
                  </a:path>
                </a:pathLst>
              </a:custGeom>
              <a:solidFill>
                <a:srgbClr val="622C24"/>
              </a:solidFill>
            </p:spPr>
          </p:sp>
          <p:sp>
            <p:nvSpPr>
              <p:cNvPr id="11" name="TextBox 11"/>
              <p:cNvSpPr txBox="1"/>
              <p:nvPr/>
            </p:nvSpPr>
            <p:spPr>
              <a:xfrm>
                <a:off x="0" y="88900"/>
                <a:ext cx="660400" cy="723900"/>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731432" y="0"/>
              <a:ext cx="1949006" cy="2398777"/>
              <a:chOff x="0" y="0"/>
              <a:chExt cx="660400" cy="812800"/>
            </a:xfrm>
          </p:grpSpPr>
          <p:sp>
            <p:nvSpPr>
              <p:cNvPr id="13" name="Freeform 13"/>
              <p:cNvSpPr/>
              <p:nvPr/>
            </p:nvSpPr>
            <p:spPr>
              <a:xfrm>
                <a:off x="0" y="0"/>
                <a:ext cx="660400" cy="812800"/>
              </a:xfrm>
              <a:custGeom>
                <a:avLst/>
                <a:gdLst/>
                <a:ahLst/>
                <a:cxnLst/>
                <a:rect l="l" t="t" r="r" b="b"/>
                <a:pathLst>
                  <a:path w="660400" h="8128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28502"/>
                    </a:cubicBezTo>
                    <a:lnTo>
                      <a:pt x="660400" y="812800"/>
                    </a:lnTo>
                    <a:lnTo>
                      <a:pt x="0" y="812800"/>
                    </a:lnTo>
                    <a:lnTo>
                      <a:pt x="0" y="328861"/>
                    </a:lnTo>
                    <a:cubicBezTo>
                      <a:pt x="1782" y="185660"/>
                      <a:pt x="93019" y="64045"/>
                      <a:pt x="220252" y="19070"/>
                    </a:cubicBezTo>
                    <a:close/>
                  </a:path>
                </a:pathLst>
              </a:custGeom>
              <a:solidFill>
                <a:srgbClr val="622C24"/>
              </a:solidFill>
            </p:spPr>
          </p:sp>
          <p:sp>
            <p:nvSpPr>
              <p:cNvPr id="14" name="TextBox 14"/>
              <p:cNvSpPr txBox="1"/>
              <p:nvPr/>
            </p:nvSpPr>
            <p:spPr>
              <a:xfrm>
                <a:off x="0" y="88900"/>
                <a:ext cx="660400" cy="723900"/>
              </a:xfrm>
              <a:prstGeom prst="rect">
                <a:avLst/>
              </a:prstGeom>
            </p:spPr>
            <p:txBody>
              <a:bodyPr lIns="50800" tIns="50800" rIns="50800" bIns="50800" rtlCol="0" anchor="ctr"/>
              <a:lstStyle/>
              <a:p>
                <a:pPr algn="ctr">
                  <a:lnSpc>
                    <a:spcPts val="2659"/>
                  </a:lnSpc>
                </a:pPr>
                <a:endParaRPr/>
              </a:p>
            </p:txBody>
          </p:sp>
        </p:grpSp>
        <p:grpSp>
          <p:nvGrpSpPr>
            <p:cNvPr id="15" name="Group 15"/>
            <p:cNvGrpSpPr/>
            <p:nvPr/>
          </p:nvGrpSpPr>
          <p:grpSpPr>
            <a:xfrm>
              <a:off x="1049104" y="513096"/>
              <a:ext cx="2185120" cy="2398777"/>
              <a:chOff x="0" y="0"/>
              <a:chExt cx="740405" cy="812800"/>
            </a:xfrm>
          </p:grpSpPr>
          <p:sp>
            <p:nvSpPr>
              <p:cNvPr id="16" name="Freeform 16"/>
              <p:cNvSpPr/>
              <p:nvPr/>
            </p:nvSpPr>
            <p:spPr>
              <a:xfrm>
                <a:off x="0" y="0"/>
                <a:ext cx="740405" cy="812800"/>
              </a:xfrm>
              <a:custGeom>
                <a:avLst/>
                <a:gdLst/>
                <a:ahLst/>
                <a:cxnLst/>
                <a:rect l="l" t="t" r="r" b="b"/>
                <a:pathLst>
                  <a:path w="740405" h="812800">
                    <a:moveTo>
                      <a:pt x="370202" y="0"/>
                    </a:moveTo>
                    <a:cubicBezTo>
                      <a:pt x="165745" y="0"/>
                      <a:pt x="0" y="181951"/>
                      <a:pt x="0" y="406400"/>
                    </a:cubicBezTo>
                    <a:cubicBezTo>
                      <a:pt x="0" y="630849"/>
                      <a:pt x="165745" y="812800"/>
                      <a:pt x="370202" y="812800"/>
                    </a:cubicBezTo>
                    <a:cubicBezTo>
                      <a:pt x="574659" y="812800"/>
                      <a:pt x="740405" y="630849"/>
                      <a:pt x="740405" y="406400"/>
                    </a:cubicBezTo>
                    <a:cubicBezTo>
                      <a:pt x="740405" y="181951"/>
                      <a:pt x="574659" y="0"/>
                      <a:pt x="370202" y="0"/>
                    </a:cubicBezTo>
                    <a:close/>
                  </a:path>
                </a:pathLst>
              </a:custGeom>
              <a:solidFill>
                <a:srgbClr val="F9A159"/>
              </a:solidFill>
            </p:spPr>
          </p:sp>
          <p:sp>
            <p:nvSpPr>
              <p:cNvPr id="17" name="TextBox 17"/>
              <p:cNvSpPr txBox="1"/>
              <p:nvPr/>
            </p:nvSpPr>
            <p:spPr>
              <a:xfrm>
                <a:off x="69413" y="38100"/>
                <a:ext cx="601579" cy="698500"/>
              </a:xfrm>
              <a:prstGeom prst="rect">
                <a:avLst/>
              </a:prstGeom>
            </p:spPr>
            <p:txBody>
              <a:bodyPr lIns="50800" tIns="50800" rIns="50800" bIns="50800" rtlCol="0" anchor="ctr"/>
              <a:lstStyle/>
              <a:p>
                <a:pPr algn="ctr">
                  <a:lnSpc>
                    <a:spcPts val="2659"/>
                  </a:lnSpc>
                </a:pPr>
                <a:endParaRPr/>
              </a:p>
            </p:txBody>
          </p:sp>
        </p:grpSp>
        <p:grpSp>
          <p:nvGrpSpPr>
            <p:cNvPr id="18" name="Group 18"/>
            <p:cNvGrpSpPr/>
            <p:nvPr/>
          </p:nvGrpSpPr>
          <p:grpSpPr>
            <a:xfrm rot="-9433969">
              <a:off x="1694029" y="556219"/>
              <a:ext cx="1866975" cy="937022"/>
              <a:chOff x="0" y="0"/>
              <a:chExt cx="632605" cy="317500"/>
            </a:xfrm>
          </p:grpSpPr>
          <p:sp>
            <p:nvSpPr>
              <p:cNvPr id="19" name="Freeform 19"/>
              <p:cNvSpPr/>
              <p:nvPr/>
            </p:nvSpPr>
            <p:spPr>
              <a:xfrm>
                <a:off x="0" y="0"/>
                <a:ext cx="632605" cy="317500"/>
              </a:xfrm>
              <a:custGeom>
                <a:avLst/>
                <a:gdLst/>
                <a:ahLst/>
                <a:cxnLst/>
                <a:rect l="l" t="t" r="r" b="b"/>
                <a:pathLst>
                  <a:path w="632605" h="317500">
                    <a:moveTo>
                      <a:pt x="210982" y="19070"/>
                    </a:moveTo>
                    <a:cubicBezTo>
                      <a:pt x="243309" y="7556"/>
                      <a:pt x="280285" y="0"/>
                      <a:pt x="316473" y="0"/>
                    </a:cubicBezTo>
                    <a:cubicBezTo>
                      <a:pt x="352661" y="0"/>
                      <a:pt x="387484" y="6476"/>
                      <a:pt x="419574" y="17990"/>
                    </a:cubicBezTo>
                    <a:cubicBezTo>
                      <a:pt x="420258" y="18350"/>
                      <a:pt x="420940" y="18350"/>
                      <a:pt x="421622" y="18710"/>
                    </a:cubicBezTo>
                    <a:cubicBezTo>
                      <a:pt x="542135" y="64765"/>
                      <a:pt x="630898" y="186379"/>
                      <a:pt x="632605" y="317500"/>
                    </a:cubicBezTo>
                    <a:lnTo>
                      <a:pt x="632605" y="317500"/>
                    </a:lnTo>
                    <a:lnTo>
                      <a:pt x="0" y="317500"/>
                    </a:lnTo>
                    <a:lnTo>
                      <a:pt x="0" y="317500"/>
                    </a:lnTo>
                    <a:cubicBezTo>
                      <a:pt x="1707" y="185660"/>
                      <a:pt x="89104" y="64045"/>
                      <a:pt x="210982" y="19070"/>
                    </a:cubicBezTo>
                    <a:close/>
                  </a:path>
                </a:pathLst>
              </a:custGeom>
              <a:solidFill>
                <a:srgbClr val="622C24"/>
              </a:solidFill>
            </p:spPr>
          </p:sp>
          <p:sp>
            <p:nvSpPr>
              <p:cNvPr id="20" name="TextBox 20"/>
              <p:cNvSpPr txBox="1"/>
              <p:nvPr/>
            </p:nvSpPr>
            <p:spPr>
              <a:xfrm>
                <a:off x="0" y="88900"/>
                <a:ext cx="632605" cy="228600"/>
              </a:xfrm>
              <a:prstGeom prst="rect">
                <a:avLst/>
              </a:prstGeom>
            </p:spPr>
            <p:txBody>
              <a:bodyPr lIns="50800" tIns="50800" rIns="50800" bIns="50800" rtlCol="0" anchor="ctr"/>
              <a:lstStyle/>
              <a:p>
                <a:pPr algn="ctr">
                  <a:lnSpc>
                    <a:spcPts val="2659"/>
                  </a:lnSpc>
                </a:pPr>
                <a:endParaRPr/>
              </a:p>
            </p:txBody>
          </p:sp>
        </p:grpSp>
        <p:grpSp>
          <p:nvGrpSpPr>
            <p:cNvPr id="21" name="Group 21"/>
            <p:cNvGrpSpPr/>
            <p:nvPr/>
          </p:nvGrpSpPr>
          <p:grpSpPr>
            <a:xfrm rot="-1361101">
              <a:off x="945000" y="319891"/>
              <a:ext cx="1294664" cy="1024730"/>
              <a:chOff x="0" y="0"/>
              <a:chExt cx="438683" cy="347219"/>
            </a:xfrm>
          </p:grpSpPr>
          <p:sp>
            <p:nvSpPr>
              <p:cNvPr id="22" name="Freeform 22"/>
              <p:cNvSpPr/>
              <p:nvPr/>
            </p:nvSpPr>
            <p:spPr>
              <a:xfrm>
                <a:off x="0" y="0"/>
                <a:ext cx="438683" cy="347219"/>
              </a:xfrm>
              <a:custGeom>
                <a:avLst/>
                <a:gdLst/>
                <a:ahLst/>
                <a:cxnLst/>
                <a:rect l="l" t="t" r="r" b="b"/>
                <a:pathLst>
                  <a:path w="438683" h="347219">
                    <a:moveTo>
                      <a:pt x="219341" y="0"/>
                    </a:moveTo>
                    <a:cubicBezTo>
                      <a:pt x="98203" y="0"/>
                      <a:pt x="0" y="77728"/>
                      <a:pt x="0" y="173609"/>
                    </a:cubicBezTo>
                    <a:cubicBezTo>
                      <a:pt x="0" y="269491"/>
                      <a:pt x="98203" y="347219"/>
                      <a:pt x="219341" y="347219"/>
                    </a:cubicBezTo>
                    <a:cubicBezTo>
                      <a:pt x="340480" y="347219"/>
                      <a:pt x="438683" y="269491"/>
                      <a:pt x="438683" y="173609"/>
                    </a:cubicBezTo>
                    <a:cubicBezTo>
                      <a:pt x="438683" y="77728"/>
                      <a:pt x="340480" y="0"/>
                      <a:pt x="219341" y="0"/>
                    </a:cubicBezTo>
                    <a:close/>
                  </a:path>
                </a:pathLst>
              </a:custGeom>
              <a:solidFill>
                <a:srgbClr val="622C24"/>
              </a:solidFill>
            </p:spPr>
          </p:sp>
          <p:sp>
            <p:nvSpPr>
              <p:cNvPr id="23" name="TextBox 23"/>
              <p:cNvSpPr txBox="1"/>
              <p:nvPr/>
            </p:nvSpPr>
            <p:spPr>
              <a:xfrm>
                <a:off x="41127" y="-5548"/>
                <a:ext cx="356430" cy="320215"/>
              </a:xfrm>
              <a:prstGeom prst="rect">
                <a:avLst/>
              </a:prstGeom>
            </p:spPr>
            <p:txBody>
              <a:bodyPr lIns="50800" tIns="50800" rIns="50800" bIns="50800" rtlCol="0" anchor="ctr"/>
              <a:lstStyle/>
              <a:p>
                <a:pPr algn="ctr">
                  <a:lnSpc>
                    <a:spcPts val="2659"/>
                  </a:lnSpc>
                </a:pPr>
                <a:endParaRPr/>
              </a:p>
            </p:txBody>
          </p:sp>
        </p:grpSp>
        <p:grpSp>
          <p:nvGrpSpPr>
            <p:cNvPr id="24" name="Group 24"/>
            <p:cNvGrpSpPr/>
            <p:nvPr/>
          </p:nvGrpSpPr>
          <p:grpSpPr>
            <a:xfrm>
              <a:off x="0" y="3045138"/>
              <a:ext cx="4283327" cy="2265512"/>
              <a:chOff x="0" y="0"/>
              <a:chExt cx="1451360" cy="767644"/>
            </a:xfrm>
          </p:grpSpPr>
          <p:sp>
            <p:nvSpPr>
              <p:cNvPr id="25" name="Freeform 25"/>
              <p:cNvSpPr/>
              <p:nvPr/>
            </p:nvSpPr>
            <p:spPr>
              <a:xfrm>
                <a:off x="0" y="0"/>
                <a:ext cx="1451360" cy="767644"/>
              </a:xfrm>
              <a:custGeom>
                <a:avLst/>
                <a:gdLst/>
                <a:ahLst/>
                <a:cxnLst/>
                <a:rect l="l" t="t" r="r" b="b"/>
                <a:pathLst>
                  <a:path w="1451360" h="767644">
                    <a:moveTo>
                      <a:pt x="484048" y="19070"/>
                    </a:moveTo>
                    <a:cubicBezTo>
                      <a:pt x="558215" y="7556"/>
                      <a:pt x="643047" y="0"/>
                      <a:pt x="726071" y="0"/>
                    </a:cubicBezTo>
                    <a:cubicBezTo>
                      <a:pt x="809097" y="0"/>
                      <a:pt x="888988" y="6476"/>
                      <a:pt x="962611" y="17990"/>
                    </a:cubicBezTo>
                    <a:cubicBezTo>
                      <a:pt x="964180" y="18350"/>
                      <a:pt x="965746" y="18350"/>
                      <a:pt x="967312" y="18710"/>
                    </a:cubicBezTo>
                    <a:cubicBezTo>
                      <a:pt x="1243798" y="64765"/>
                      <a:pt x="1447444" y="186379"/>
                      <a:pt x="1451360" y="327499"/>
                    </a:cubicBezTo>
                    <a:lnTo>
                      <a:pt x="1451360" y="767644"/>
                    </a:lnTo>
                    <a:lnTo>
                      <a:pt x="0" y="767644"/>
                    </a:lnTo>
                    <a:lnTo>
                      <a:pt x="0" y="327826"/>
                    </a:lnTo>
                    <a:cubicBezTo>
                      <a:pt x="3916" y="185660"/>
                      <a:pt x="204428" y="64045"/>
                      <a:pt x="484048" y="19070"/>
                    </a:cubicBezTo>
                    <a:close/>
                  </a:path>
                </a:pathLst>
              </a:custGeom>
              <a:solidFill>
                <a:srgbClr val="4748D6"/>
              </a:solidFill>
            </p:spPr>
          </p:sp>
          <p:sp>
            <p:nvSpPr>
              <p:cNvPr id="26" name="TextBox 26"/>
              <p:cNvSpPr txBox="1"/>
              <p:nvPr/>
            </p:nvSpPr>
            <p:spPr>
              <a:xfrm>
                <a:off x="0" y="88900"/>
                <a:ext cx="1451360" cy="678744"/>
              </a:xfrm>
              <a:prstGeom prst="rect">
                <a:avLst/>
              </a:prstGeom>
            </p:spPr>
            <p:txBody>
              <a:bodyPr lIns="50800" tIns="50800" rIns="50800" bIns="50800" rtlCol="0" anchor="ctr"/>
              <a:lstStyle/>
              <a:p>
                <a:pPr algn="ctr">
                  <a:lnSpc>
                    <a:spcPts val="2659"/>
                  </a:lnSpc>
                </a:pPr>
                <a:endParaRPr/>
              </a:p>
            </p:txBody>
          </p:sp>
        </p:grpSp>
        <p:grpSp>
          <p:nvGrpSpPr>
            <p:cNvPr id="27" name="Group 27"/>
            <p:cNvGrpSpPr/>
            <p:nvPr/>
          </p:nvGrpSpPr>
          <p:grpSpPr>
            <a:xfrm>
              <a:off x="1480309" y="3221452"/>
              <a:ext cx="1043912" cy="1445015"/>
              <a:chOff x="0" y="0"/>
              <a:chExt cx="353719" cy="489628"/>
            </a:xfrm>
          </p:grpSpPr>
          <p:sp>
            <p:nvSpPr>
              <p:cNvPr id="28" name="Freeform 28"/>
              <p:cNvSpPr/>
              <p:nvPr/>
            </p:nvSpPr>
            <p:spPr>
              <a:xfrm>
                <a:off x="0" y="0"/>
                <a:ext cx="353719" cy="489628"/>
              </a:xfrm>
              <a:custGeom>
                <a:avLst/>
                <a:gdLst/>
                <a:ahLst/>
                <a:cxnLst/>
                <a:rect l="l" t="t" r="r" b="b"/>
                <a:pathLst>
                  <a:path w="353719" h="489628">
                    <a:moveTo>
                      <a:pt x="176859" y="0"/>
                    </a:moveTo>
                    <a:lnTo>
                      <a:pt x="176859" y="0"/>
                    </a:lnTo>
                    <a:cubicBezTo>
                      <a:pt x="223765" y="0"/>
                      <a:pt x="268750" y="18633"/>
                      <a:pt x="301918" y="51801"/>
                    </a:cubicBezTo>
                    <a:cubicBezTo>
                      <a:pt x="335085" y="84968"/>
                      <a:pt x="353719" y="129953"/>
                      <a:pt x="353719" y="176859"/>
                    </a:cubicBezTo>
                    <a:lnTo>
                      <a:pt x="353719" y="312769"/>
                    </a:lnTo>
                    <a:cubicBezTo>
                      <a:pt x="353719" y="410445"/>
                      <a:pt x="274536" y="489628"/>
                      <a:pt x="176859" y="489628"/>
                    </a:cubicBezTo>
                    <a:lnTo>
                      <a:pt x="176859" y="489628"/>
                    </a:lnTo>
                    <a:cubicBezTo>
                      <a:pt x="79183" y="489628"/>
                      <a:pt x="0" y="410445"/>
                      <a:pt x="0" y="312769"/>
                    </a:cubicBezTo>
                    <a:lnTo>
                      <a:pt x="0" y="176859"/>
                    </a:lnTo>
                    <a:cubicBezTo>
                      <a:pt x="0" y="79183"/>
                      <a:pt x="79183" y="0"/>
                      <a:pt x="176859" y="0"/>
                    </a:cubicBezTo>
                    <a:close/>
                  </a:path>
                </a:pathLst>
              </a:custGeom>
              <a:solidFill>
                <a:srgbClr val="A46A9C"/>
              </a:solidFill>
            </p:spPr>
          </p:sp>
          <p:sp>
            <p:nvSpPr>
              <p:cNvPr id="29" name="TextBox 29"/>
              <p:cNvSpPr txBox="1"/>
              <p:nvPr/>
            </p:nvSpPr>
            <p:spPr>
              <a:xfrm>
                <a:off x="0" y="-38100"/>
                <a:ext cx="353719" cy="527728"/>
              </a:xfrm>
              <a:prstGeom prst="rect">
                <a:avLst/>
              </a:prstGeom>
            </p:spPr>
            <p:txBody>
              <a:bodyPr lIns="50800" tIns="50800" rIns="50800" bIns="50800" rtlCol="0" anchor="ctr"/>
              <a:lstStyle/>
              <a:p>
                <a:pPr algn="ctr">
                  <a:lnSpc>
                    <a:spcPts val="2659"/>
                  </a:lnSpc>
                </a:pPr>
                <a:endParaRPr/>
              </a:p>
            </p:txBody>
          </p:sp>
        </p:grpSp>
        <p:grpSp>
          <p:nvGrpSpPr>
            <p:cNvPr id="30" name="Group 30"/>
            <p:cNvGrpSpPr/>
            <p:nvPr/>
          </p:nvGrpSpPr>
          <p:grpSpPr>
            <a:xfrm>
              <a:off x="797477" y="4198591"/>
              <a:ext cx="1112059" cy="1112059"/>
              <a:chOff x="0" y="0"/>
              <a:chExt cx="812800" cy="812800"/>
            </a:xfrm>
          </p:grpSpPr>
          <p:sp>
            <p:nvSpPr>
              <p:cNvPr id="31" name="Freeform 3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9A159"/>
              </a:solidFill>
            </p:spPr>
          </p:sp>
          <p:sp>
            <p:nvSpPr>
              <p:cNvPr id="32" name="TextBox 32"/>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sp>
        <p:nvSpPr>
          <p:cNvPr id="33" name="TextBox 33"/>
          <p:cNvSpPr txBox="1"/>
          <p:nvPr/>
        </p:nvSpPr>
        <p:spPr>
          <a:xfrm>
            <a:off x="10489360" y="5319397"/>
            <a:ext cx="412414" cy="1220467"/>
          </a:xfrm>
          <a:prstGeom prst="rect">
            <a:avLst/>
          </a:prstGeom>
        </p:spPr>
        <p:txBody>
          <a:bodyPr lIns="0" tIns="0" rIns="0" bIns="0" rtlCol="0" anchor="t">
            <a:spAutoFit/>
          </a:bodyPr>
          <a:lstStyle/>
          <a:p>
            <a:pPr algn="ctr">
              <a:lnSpc>
                <a:spcPts val="9907"/>
              </a:lnSpc>
            </a:pPr>
            <a:r>
              <a:rPr lang="en-US" sz="7076">
                <a:solidFill>
                  <a:srgbClr val="663F61"/>
                </a:solidFill>
                <a:latin typeface="Nunito Bold"/>
              </a:rPr>
              <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96452" y="6735393"/>
            <a:ext cx="17295095" cy="2432690"/>
            <a:chOff x="0" y="0"/>
            <a:chExt cx="23060127" cy="3243587"/>
          </a:xfrm>
        </p:grpSpPr>
        <p:sp>
          <p:nvSpPr>
            <p:cNvPr id="3" name="Freeform 3"/>
            <p:cNvSpPr/>
            <p:nvPr/>
          </p:nvSpPr>
          <p:spPr>
            <a:xfrm>
              <a:off x="13827118" y="0"/>
              <a:ext cx="7109232" cy="3243587"/>
            </a:xfrm>
            <a:custGeom>
              <a:avLst/>
              <a:gdLst/>
              <a:ahLst/>
              <a:cxnLst/>
              <a:rect l="l" t="t" r="r" b="b"/>
              <a:pathLst>
                <a:path w="7109232" h="3243587">
                  <a:moveTo>
                    <a:pt x="0" y="0"/>
                  </a:moveTo>
                  <a:lnTo>
                    <a:pt x="7109231" y="0"/>
                  </a:lnTo>
                  <a:lnTo>
                    <a:pt x="7109231" y="3243587"/>
                  </a:lnTo>
                  <a:lnTo>
                    <a:pt x="0" y="3243587"/>
                  </a:lnTo>
                  <a:lnTo>
                    <a:pt x="0" y="0"/>
                  </a:lnTo>
                  <a:close/>
                </a:path>
              </a:pathLst>
            </a:custGeom>
            <a:blipFill>
              <a:blip r:embed="rId2">
                <a:alphaModFix amt="60000"/>
                <a:extLst>
                  <a:ext uri="{96DAC541-7B7A-43D3-8B79-37D633B846F1}">
                    <asvg:svgBlip xmlns:asvg="http://schemas.microsoft.com/office/drawing/2016/SVG/main" xmlns="" r:embed="rId3"/>
                  </a:ext>
                </a:extLst>
              </a:blip>
              <a:stretch>
                <a:fillRect/>
              </a:stretch>
            </a:blipFill>
          </p:spPr>
        </p:sp>
        <p:sp>
          <p:nvSpPr>
            <p:cNvPr id="4" name="Freeform 4"/>
            <p:cNvSpPr/>
            <p:nvPr/>
          </p:nvSpPr>
          <p:spPr>
            <a:xfrm flipH="1">
              <a:off x="1802464" y="0"/>
              <a:ext cx="7109232" cy="3243587"/>
            </a:xfrm>
            <a:custGeom>
              <a:avLst/>
              <a:gdLst/>
              <a:ahLst/>
              <a:cxnLst/>
              <a:rect l="l" t="t" r="r" b="b"/>
              <a:pathLst>
                <a:path w="7109232" h="3243587">
                  <a:moveTo>
                    <a:pt x="7109232" y="0"/>
                  </a:moveTo>
                  <a:lnTo>
                    <a:pt x="0" y="0"/>
                  </a:lnTo>
                  <a:lnTo>
                    <a:pt x="0" y="3243587"/>
                  </a:lnTo>
                  <a:lnTo>
                    <a:pt x="7109232" y="3243587"/>
                  </a:lnTo>
                  <a:lnTo>
                    <a:pt x="7109232" y="0"/>
                  </a:lnTo>
                  <a:close/>
                </a:path>
              </a:pathLst>
            </a:custGeom>
            <a:blipFill>
              <a:blip r:embed="rId4">
                <a:alphaModFix amt="60000"/>
                <a:extLst>
                  <a:ext uri="{96DAC541-7B7A-43D3-8B79-37D633B846F1}">
                    <asvg:svgBlip xmlns:asvg="http://schemas.microsoft.com/office/drawing/2016/SVG/main" xmlns="" r:embed="rId5"/>
                  </a:ext>
                </a:extLst>
              </a:blip>
              <a:stretch>
                <a:fillRect/>
              </a:stretch>
            </a:blipFill>
          </p:spPr>
        </p:sp>
        <p:sp>
          <p:nvSpPr>
            <p:cNvPr id="5" name="TextBox 5"/>
            <p:cNvSpPr txBox="1"/>
            <p:nvPr/>
          </p:nvSpPr>
          <p:spPr>
            <a:xfrm rot="303051">
              <a:off x="39111" y="522271"/>
              <a:ext cx="10630958" cy="1356787"/>
            </a:xfrm>
            <a:prstGeom prst="rect">
              <a:avLst/>
            </a:prstGeom>
          </p:spPr>
          <p:txBody>
            <a:bodyPr lIns="0" tIns="0" rIns="0" bIns="0" rtlCol="0" anchor="t">
              <a:spAutoFit/>
            </a:bodyPr>
            <a:lstStyle/>
            <a:p>
              <a:pPr algn="ctr">
                <a:lnSpc>
                  <a:spcPts val="7700"/>
                </a:lnSpc>
                <a:spcBef>
                  <a:spcPct val="0"/>
                </a:spcBef>
              </a:pPr>
              <a:r>
                <a:rPr lang="en-US" sz="7000" spc="-70">
                  <a:solidFill>
                    <a:srgbClr val="663F61"/>
                  </a:solidFill>
                  <a:latin typeface="Nunito"/>
                </a:rPr>
                <a:t>Stimme zu</a:t>
              </a:r>
            </a:p>
          </p:txBody>
        </p:sp>
        <p:sp>
          <p:nvSpPr>
            <p:cNvPr id="6" name="TextBox 6"/>
            <p:cNvSpPr txBox="1"/>
            <p:nvPr/>
          </p:nvSpPr>
          <p:spPr>
            <a:xfrm rot="-274154">
              <a:off x="12391736" y="522310"/>
              <a:ext cx="10630958" cy="1356787"/>
            </a:xfrm>
            <a:prstGeom prst="rect">
              <a:avLst/>
            </a:prstGeom>
          </p:spPr>
          <p:txBody>
            <a:bodyPr lIns="0" tIns="0" rIns="0" bIns="0" rtlCol="0" anchor="t">
              <a:spAutoFit/>
            </a:bodyPr>
            <a:lstStyle/>
            <a:p>
              <a:pPr algn="ctr">
                <a:lnSpc>
                  <a:spcPts val="7700"/>
                </a:lnSpc>
                <a:spcBef>
                  <a:spcPct val="0"/>
                </a:spcBef>
              </a:pPr>
              <a:r>
                <a:rPr lang="en-US" sz="7000" spc="-70">
                  <a:solidFill>
                    <a:srgbClr val="663F61"/>
                  </a:solidFill>
                  <a:latin typeface="Nunito"/>
                </a:rPr>
                <a:t>Stimme nicht zu</a:t>
              </a:r>
            </a:p>
          </p:txBody>
        </p:sp>
      </p:grpSp>
      <p:sp>
        <p:nvSpPr>
          <p:cNvPr id="7" name="TextBox 7"/>
          <p:cNvSpPr txBox="1"/>
          <p:nvPr/>
        </p:nvSpPr>
        <p:spPr>
          <a:xfrm>
            <a:off x="0" y="1661983"/>
            <a:ext cx="18288000" cy="2946403"/>
          </a:xfrm>
          <a:prstGeom prst="rect">
            <a:avLst/>
          </a:prstGeom>
        </p:spPr>
        <p:txBody>
          <a:bodyPr lIns="0" tIns="0" rIns="0" bIns="0" rtlCol="0" anchor="t">
            <a:spAutoFit/>
          </a:bodyPr>
          <a:lstStyle/>
          <a:p>
            <a:pPr algn="ctr">
              <a:lnSpc>
                <a:spcPts val="7700"/>
              </a:lnSpc>
            </a:pPr>
            <a:r>
              <a:rPr lang="en-US" sz="7000" spc="-70">
                <a:solidFill>
                  <a:srgbClr val="663F61"/>
                </a:solidFill>
                <a:latin typeface="Nunito Bold"/>
              </a:rPr>
              <a:t>Aussage 2: </a:t>
            </a:r>
          </a:p>
          <a:p>
            <a:pPr algn="ctr">
              <a:lnSpc>
                <a:spcPts val="7700"/>
              </a:lnSpc>
              <a:spcBef>
                <a:spcPct val="0"/>
              </a:spcBef>
            </a:pPr>
            <a:r>
              <a:rPr lang="en-US" sz="7000" spc="-70">
                <a:solidFill>
                  <a:srgbClr val="663F61"/>
                </a:solidFill>
                <a:latin typeface="Nunito Bold"/>
              </a:rPr>
              <a:t>Meine aktuellen Privatsphäre-Einstellungen sind so, wie ich sie möchte.</a:t>
            </a:r>
          </a:p>
        </p:txBody>
      </p:sp>
      <p:grpSp>
        <p:nvGrpSpPr>
          <p:cNvPr id="8" name="Group 8"/>
          <p:cNvGrpSpPr/>
          <p:nvPr/>
        </p:nvGrpSpPr>
        <p:grpSpPr>
          <a:xfrm>
            <a:off x="7537752" y="6050461"/>
            <a:ext cx="3212495" cy="3982988"/>
            <a:chOff x="0" y="0"/>
            <a:chExt cx="4283327" cy="5310650"/>
          </a:xfrm>
        </p:grpSpPr>
        <p:grpSp>
          <p:nvGrpSpPr>
            <p:cNvPr id="9" name="Group 9"/>
            <p:cNvGrpSpPr/>
            <p:nvPr/>
          </p:nvGrpSpPr>
          <p:grpSpPr>
            <a:xfrm>
              <a:off x="1705935" y="0"/>
              <a:ext cx="1949006" cy="2398777"/>
              <a:chOff x="0" y="0"/>
              <a:chExt cx="660400" cy="812800"/>
            </a:xfrm>
          </p:grpSpPr>
          <p:sp>
            <p:nvSpPr>
              <p:cNvPr id="10" name="Freeform 10"/>
              <p:cNvSpPr/>
              <p:nvPr/>
            </p:nvSpPr>
            <p:spPr>
              <a:xfrm>
                <a:off x="0" y="0"/>
                <a:ext cx="660400" cy="812800"/>
              </a:xfrm>
              <a:custGeom>
                <a:avLst/>
                <a:gdLst/>
                <a:ahLst/>
                <a:cxnLst/>
                <a:rect l="l" t="t" r="r" b="b"/>
                <a:pathLst>
                  <a:path w="660400" h="8128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28502"/>
                    </a:cubicBezTo>
                    <a:lnTo>
                      <a:pt x="660400" y="812800"/>
                    </a:lnTo>
                    <a:lnTo>
                      <a:pt x="0" y="812800"/>
                    </a:lnTo>
                    <a:lnTo>
                      <a:pt x="0" y="328861"/>
                    </a:lnTo>
                    <a:cubicBezTo>
                      <a:pt x="1782" y="185660"/>
                      <a:pt x="93019" y="64045"/>
                      <a:pt x="220252" y="19070"/>
                    </a:cubicBezTo>
                    <a:close/>
                  </a:path>
                </a:pathLst>
              </a:custGeom>
              <a:solidFill>
                <a:srgbClr val="622C24"/>
              </a:solidFill>
            </p:spPr>
          </p:sp>
          <p:sp>
            <p:nvSpPr>
              <p:cNvPr id="11" name="TextBox 11"/>
              <p:cNvSpPr txBox="1"/>
              <p:nvPr/>
            </p:nvSpPr>
            <p:spPr>
              <a:xfrm>
                <a:off x="0" y="88900"/>
                <a:ext cx="660400" cy="723900"/>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731432" y="0"/>
              <a:ext cx="1949006" cy="2398777"/>
              <a:chOff x="0" y="0"/>
              <a:chExt cx="660400" cy="812800"/>
            </a:xfrm>
          </p:grpSpPr>
          <p:sp>
            <p:nvSpPr>
              <p:cNvPr id="13" name="Freeform 13"/>
              <p:cNvSpPr/>
              <p:nvPr/>
            </p:nvSpPr>
            <p:spPr>
              <a:xfrm>
                <a:off x="0" y="0"/>
                <a:ext cx="660400" cy="812800"/>
              </a:xfrm>
              <a:custGeom>
                <a:avLst/>
                <a:gdLst/>
                <a:ahLst/>
                <a:cxnLst/>
                <a:rect l="l" t="t" r="r" b="b"/>
                <a:pathLst>
                  <a:path w="660400" h="8128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28502"/>
                    </a:cubicBezTo>
                    <a:lnTo>
                      <a:pt x="660400" y="812800"/>
                    </a:lnTo>
                    <a:lnTo>
                      <a:pt x="0" y="812800"/>
                    </a:lnTo>
                    <a:lnTo>
                      <a:pt x="0" y="328861"/>
                    </a:lnTo>
                    <a:cubicBezTo>
                      <a:pt x="1782" y="185660"/>
                      <a:pt x="93019" y="64045"/>
                      <a:pt x="220252" y="19070"/>
                    </a:cubicBezTo>
                    <a:close/>
                  </a:path>
                </a:pathLst>
              </a:custGeom>
              <a:solidFill>
                <a:srgbClr val="622C24"/>
              </a:solidFill>
            </p:spPr>
          </p:sp>
          <p:sp>
            <p:nvSpPr>
              <p:cNvPr id="14" name="TextBox 14"/>
              <p:cNvSpPr txBox="1"/>
              <p:nvPr/>
            </p:nvSpPr>
            <p:spPr>
              <a:xfrm>
                <a:off x="0" y="88900"/>
                <a:ext cx="660400" cy="723900"/>
              </a:xfrm>
              <a:prstGeom prst="rect">
                <a:avLst/>
              </a:prstGeom>
            </p:spPr>
            <p:txBody>
              <a:bodyPr lIns="50800" tIns="50800" rIns="50800" bIns="50800" rtlCol="0" anchor="ctr"/>
              <a:lstStyle/>
              <a:p>
                <a:pPr algn="ctr">
                  <a:lnSpc>
                    <a:spcPts val="2659"/>
                  </a:lnSpc>
                </a:pPr>
                <a:endParaRPr/>
              </a:p>
            </p:txBody>
          </p:sp>
        </p:grpSp>
        <p:grpSp>
          <p:nvGrpSpPr>
            <p:cNvPr id="15" name="Group 15"/>
            <p:cNvGrpSpPr/>
            <p:nvPr/>
          </p:nvGrpSpPr>
          <p:grpSpPr>
            <a:xfrm>
              <a:off x="1049104" y="513096"/>
              <a:ext cx="2185120" cy="2398777"/>
              <a:chOff x="0" y="0"/>
              <a:chExt cx="740405" cy="812800"/>
            </a:xfrm>
          </p:grpSpPr>
          <p:sp>
            <p:nvSpPr>
              <p:cNvPr id="16" name="Freeform 16"/>
              <p:cNvSpPr/>
              <p:nvPr/>
            </p:nvSpPr>
            <p:spPr>
              <a:xfrm>
                <a:off x="0" y="0"/>
                <a:ext cx="740405" cy="812800"/>
              </a:xfrm>
              <a:custGeom>
                <a:avLst/>
                <a:gdLst/>
                <a:ahLst/>
                <a:cxnLst/>
                <a:rect l="l" t="t" r="r" b="b"/>
                <a:pathLst>
                  <a:path w="740405" h="812800">
                    <a:moveTo>
                      <a:pt x="370202" y="0"/>
                    </a:moveTo>
                    <a:cubicBezTo>
                      <a:pt x="165745" y="0"/>
                      <a:pt x="0" y="181951"/>
                      <a:pt x="0" y="406400"/>
                    </a:cubicBezTo>
                    <a:cubicBezTo>
                      <a:pt x="0" y="630849"/>
                      <a:pt x="165745" y="812800"/>
                      <a:pt x="370202" y="812800"/>
                    </a:cubicBezTo>
                    <a:cubicBezTo>
                      <a:pt x="574659" y="812800"/>
                      <a:pt x="740405" y="630849"/>
                      <a:pt x="740405" y="406400"/>
                    </a:cubicBezTo>
                    <a:cubicBezTo>
                      <a:pt x="740405" y="181951"/>
                      <a:pt x="574659" y="0"/>
                      <a:pt x="370202" y="0"/>
                    </a:cubicBezTo>
                    <a:close/>
                  </a:path>
                </a:pathLst>
              </a:custGeom>
              <a:solidFill>
                <a:srgbClr val="F9A159"/>
              </a:solidFill>
            </p:spPr>
          </p:sp>
          <p:sp>
            <p:nvSpPr>
              <p:cNvPr id="17" name="TextBox 17"/>
              <p:cNvSpPr txBox="1"/>
              <p:nvPr/>
            </p:nvSpPr>
            <p:spPr>
              <a:xfrm>
                <a:off x="69413" y="38100"/>
                <a:ext cx="601579" cy="698500"/>
              </a:xfrm>
              <a:prstGeom prst="rect">
                <a:avLst/>
              </a:prstGeom>
            </p:spPr>
            <p:txBody>
              <a:bodyPr lIns="50800" tIns="50800" rIns="50800" bIns="50800" rtlCol="0" anchor="ctr"/>
              <a:lstStyle/>
              <a:p>
                <a:pPr algn="ctr">
                  <a:lnSpc>
                    <a:spcPts val="2659"/>
                  </a:lnSpc>
                </a:pPr>
                <a:endParaRPr/>
              </a:p>
            </p:txBody>
          </p:sp>
        </p:grpSp>
        <p:grpSp>
          <p:nvGrpSpPr>
            <p:cNvPr id="18" name="Group 18"/>
            <p:cNvGrpSpPr/>
            <p:nvPr/>
          </p:nvGrpSpPr>
          <p:grpSpPr>
            <a:xfrm rot="-9433969">
              <a:off x="1694029" y="556219"/>
              <a:ext cx="1866975" cy="937022"/>
              <a:chOff x="0" y="0"/>
              <a:chExt cx="632605" cy="317500"/>
            </a:xfrm>
          </p:grpSpPr>
          <p:sp>
            <p:nvSpPr>
              <p:cNvPr id="19" name="Freeform 19"/>
              <p:cNvSpPr/>
              <p:nvPr/>
            </p:nvSpPr>
            <p:spPr>
              <a:xfrm>
                <a:off x="0" y="0"/>
                <a:ext cx="632605" cy="317500"/>
              </a:xfrm>
              <a:custGeom>
                <a:avLst/>
                <a:gdLst/>
                <a:ahLst/>
                <a:cxnLst/>
                <a:rect l="l" t="t" r="r" b="b"/>
                <a:pathLst>
                  <a:path w="632605" h="317500">
                    <a:moveTo>
                      <a:pt x="210982" y="19070"/>
                    </a:moveTo>
                    <a:cubicBezTo>
                      <a:pt x="243309" y="7556"/>
                      <a:pt x="280285" y="0"/>
                      <a:pt x="316473" y="0"/>
                    </a:cubicBezTo>
                    <a:cubicBezTo>
                      <a:pt x="352661" y="0"/>
                      <a:pt x="387484" y="6476"/>
                      <a:pt x="419574" y="17990"/>
                    </a:cubicBezTo>
                    <a:cubicBezTo>
                      <a:pt x="420258" y="18350"/>
                      <a:pt x="420940" y="18350"/>
                      <a:pt x="421622" y="18710"/>
                    </a:cubicBezTo>
                    <a:cubicBezTo>
                      <a:pt x="542135" y="64765"/>
                      <a:pt x="630898" y="186379"/>
                      <a:pt x="632605" y="317500"/>
                    </a:cubicBezTo>
                    <a:lnTo>
                      <a:pt x="632605" y="317500"/>
                    </a:lnTo>
                    <a:lnTo>
                      <a:pt x="0" y="317500"/>
                    </a:lnTo>
                    <a:lnTo>
                      <a:pt x="0" y="317500"/>
                    </a:lnTo>
                    <a:cubicBezTo>
                      <a:pt x="1707" y="185660"/>
                      <a:pt x="89104" y="64045"/>
                      <a:pt x="210982" y="19070"/>
                    </a:cubicBezTo>
                    <a:close/>
                  </a:path>
                </a:pathLst>
              </a:custGeom>
              <a:solidFill>
                <a:srgbClr val="622C24"/>
              </a:solidFill>
            </p:spPr>
          </p:sp>
          <p:sp>
            <p:nvSpPr>
              <p:cNvPr id="20" name="TextBox 20"/>
              <p:cNvSpPr txBox="1"/>
              <p:nvPr/>
            </p:nvSpPr>
            <p:spPr>
              <a:xfrm>
                <a:off x="0" y="88900"/>
                <a:ext cx="632605" cy="228600"/>
              </a:xfrm>
              <a:prstGeom prst="rect">
                <a:avLst/>
              </a:prstGeom>
            </p:spPr>
            <p:txBody>
              <a:bodyPr lIns="50800" tIns="50800" rIns="50800" bIns="50800" rtlCol="0" anchor="ctr"/>
              <a:lstStyle/>
              <a:p>
                <a:pPr algn="ctr">
                  <a:lnSpc>
                    <a:spcPts val="2659"/>
                  </a:lnSpc>
                </a:pPr>
                <a:endParaRPr/>
              </a:p>
            </p:txBody>
          </p:sp>
        </p:grpSp>
        <p:grpSp>
          <p:nvGrpSpPr>
            <p:cNvPr id="21" name="Group 21"/>
            <p:cNvGrpSpPr/>
            <p:nvPr/>
          </p:nvGrpSpPr>
          <p:grpSpPr>
            <a:xfrm rot="-1361101">
              <a:off x="945000" y="319891"/>
              <a:ext cx="1294664" cy="1024730"/>
              <a:chOff x="0" y="0"/>
              <a:chExt cx="438683" cy="347219"/>
            </a:xfrm>
          </p:grpSpPr>
          <p:sp>
            <p:nvSpPr>
              <p:cNvPr id="22" name="Freeform 22"/>
              <p:cNvSpPr/>
              <p:nvPr/>
            </p:nvSpPr>
            <p:spPr>
              <a:xfrm>
                <a:off x="0" y="0"/>
                <a:ext cx="438683" cy="347219"/>
              </a:xfrm>
              <a:custGeom>
                <a:avLst/>
                <a:gdLst/>
                <a:ahLst/>
                <a:cxnLst/>
                <a:rect l="l" t="t" r="r" b="b"/>
                <a:pathLst>
                  <a:path w="438683" h="347219">
                    <a:moveTo>
                      <a:pt x="219341" y="0"/>
                    </a:moveTo>
                    <a:cubicBezTo>
                      <a:pt x="98203" y="0"/>
                      <a:pt x="0" y="77728"/>
                      <a:pt x="0" y="173609"/>
                    </a:cubicBezTo>
                    <a:cubicBezTo>
                      <a:pt x="0" y="269491"/>
                      <a:pt x="98203" y="347219"/>
                      <a:pt x="219341" y="347219"/>
                    </a:cubicBezTo>
                    <a:cubicBezTo>
                      <a:pt x="340480" y="347219"/>
                      <a:pt x="438683" y="269491"/>
                      <a:pt x="438683" y="173609"/>
                    </a:cubicBezTo>
                    <a:cubicBezTo>
                      <a:pt x="438683" y="77728"/>
                      <a:pt x="340480" y="0"/>
                      <a:pt x="219341" y="0"/>
                    </a:cubicBezTo>
                    <a:close/>
                  </a:path>
                </a:pathLst>
              </a:custGeom>
              <a:solidFill>
                <a:srgbClr val="622C24"/>
              </a:solidFill>
            </p:spPr>
          </p:sp>
          <p:sp>
            <p:nvSpPr>
              <p:cNvPr id="23" name="TextBox 23"/>
              <p:cNvSpPr txBox="1"/>
              <p:nvPr/>
            </p:nvSpPr>
            <p:spPr>
              <a:xfrm>
                <a:off x="41127" y="-5548"/>
                <a:ext cx="356430" cy="320215"/>
              </a:xfrm>
              <a:prstGeom prst="rect">
                <a:avLst/>
              </a:prstGeom>
            </p:spPr>
            <p:txBody>
              <a:bodyPr lIns="50800" tIns="50800" rIns="50800" bIns="50800" rtlCol="0" anchor="ctr"/>
              <a:lstStyle/>
              <a:p>
                <a:pPr algn="ctr">
                  <a:lnSpc>
                    <a:spcPts val="2659"/>
                  </a:lnSpc>
                </a:pPr>
                <a:endParaRPr/>
              </a:p>
            </p:txBody>
          </p:sp>
        </p:grpSp>
        <p:grpSp>
          <p:nvGrpSpPr>
            <p:cNvPr id="24" name="Group 24"/>
            <p:cNvGrpSpPr/>
            <p:nvPr/>
          </p:nvGrpSpPr>
          <p:grpSpPr>
            <a:xfrm>
              <a:off x="0" y="3045138"/>
              <a:ext cx="4283327" cy="2265512"/>
              <a:chOff x="0" y="0"/>
              <a:chExt cx="1451360" cy="767644"/>
            </a:xfrm>
          </p:grpSpPr>
          <p:sp>
            <p:nvSpPr>
              <p:cNvPr id="25" name="Freeform 25"/>
              <p:cNvSpPr/>
              <p:nvPr/>
            </p:nvSpPr>
            <p:spPr>
              <a:xfrm>
                <a:off x="0" y="0"/>
                <a:ext cx="1451360" cy="767644"/>
              </a:xfrm>
              <a:custGeom>
                <a:avLst/>
                <a:gdLst/>
                <a:ahLst/>
                <a:cxnLst/>
                <a:rect l="l" t="t" r="r" b="b"/>
                <a:pathLst>
                  <a:path w="1451360" h="767644">
                    <a:moveTo>
                      <a:pt x="484048" y="19070"/>
                    </a:moveTo>
                    <a:cubicBezTo>
                      <a:pt x="558215" y="7556"/>
                      <a:pt x="643047" y="0"/>
                      <a:pt x="726071" y="0"/>
                    </a:cubicBezTo>
                    <a:cubicBezTo>
                      <a:pt x="809097" y="0"/>
                      <a:pt x="888988" y="6476"/>
                      <a:pt x="962611" y="17990"/>
                    </a:cubicBezTo>
                    <a:cubicBezTo>
                      <a:pt x="964180" y="18350"/>
                      <a:pt x="965746" y="18350"/>
                      <a:pt x="967312" y="18710"/>
                    </a:cubicBezTo>
                    <a:cubicBezTo>
                      <a:pt x="1243798" y="64765"/>
                      <a:pt x="1447444" y="186379"/>
                      <a:pt x="1451360" y="327499"/>
                    </a:cubicBezTo>
                    <a:lnTo>
                      <a:pt x="1451360" y="767644"/>
                    </a:lnTo>
                    <a:lnTo>
                      <a:pt x="0" y="767644"/>
                    </a:lnTo>
                    <a:lnTo>
                      <a:pt x="0" y="327826"/>
                    </a:lnTo>
                    <a:cubicBezTo>
                      <a:pt x="3916" y="185660"/>
                      <a:pt x="204428" y="64045"/>
                      <a:pt x="484048" y="19070"/>
                    </a:cubicBezTo>
                    <a:close/>
                  </a:path>
                </a:pathLst>
              </a:custGeom>
              <a:solidFill>
                <a:srgbClr val="4748D6"/>
              </a:solidFill>
            </p:spPr>
          </p:sp>
          <p:sp>
            <p:nvSpPr>
              <p:cNvPr id="26" name="TextBox 26"/>
              <p:cNvSpPr txBox="1"/>
              <p:nvPr/>
            </p:nvSpPr>
            <p:spPr>
              <a:xfrm>
                <a:off x="0" y="88900"/>
                <a:ext cx="1451360" cy="678744"/>
              </a:xfrm>
              <a:prstGeom prst="rect">
                <a:avLst/>
              </a:prstGeom>
            </p:spPr>
            <p:txBody>
              <a:bodyPr lIns="50800" tIns="50800" rIns="50800" bIns="50800" rtlCol="0" anchor="ctr"/>
              <a:lstStyle/>
              <a:p>
                <a:pPr algn="ctr">
                  <a:lnSpc>
                    <a:spcPts val="2659"/>
                  </a:lnSpc>
                </a:pPr>
                <a:endParaRPr/>
              </a:p>
            </p:txBody>
          </p:sp>
        </p:grpSp>
        <p:grpSp>
          <p:nvGrpSpPr>
            <p:cNvPr id="27" name="Group 27"/>
            <p:cNvGrpSpPr/>
            <p:nvPr/>
          </p:nvGrpSpPr>
          <p:grpSpPr>
            <a:xfrm>
              <a:off x="1480309" y="3221452"/>
              <a:ext cx="1043912" cy="1445015"/>
              <a:chOff x="0" y="0"/>
              <a:chExt cx="353719" cy="489628"/>
            </a:xfrm>
          </p:grpSpPr>
          <p:sp>
            <p:nvSpPr>
              <p:cNvPr id="28" name="Freeform 28"/>
              <p:cNvSpPr/>
              <p:nvPr/>
            </p:nvSpPr>
            <p:spPr>
              <a:xfrm>
                <a:off x="0" y="0"/>
                <a:ext cx="353719" cy="489628"/>
              </a:xfrm>
              <a:custGeom>
                <a:avLst/>
                <a:gdLst/>
                <a:ahLst/>
                <a:cxnLst/>
                <a:rect l="l" t="t" r="r" b="b"/>
                <a:pathLst>
                  <a:path w="353719" h="489628">
                    <a:moveTo>
                      <a:pt x="176859" y="0"/>
                    </a:moveTo>
                    <a:lnTo>
                      <a:pt x="176859" y="0"/>
                    </a:lnTo>
                    <a:cubicBezTo>
                      <a:pt x="223765" y="0"/>
                      <a:pt x="268750" y="18633"/>
                      <a:pt x="301918" y="51801"/>
                    </a:cubicBezTo>
                    <a:cubicBezTo>
                      <a:pt x="335085" y="84968"/>
                      <a:pt x="353719" y="129953"/>
                      <a:pt x="353719" y="176859"/>
                    </a:cubicBezTo>
                    <a:lnTo>
                      <a:pt x="353719" y="312769"/>
                    </a:lnTo>
                    <a:cubicBezTo>
                      <a:pt x="353719" y="410445"/>
                      <a:pt x="274536" y="489628"/>
                      <a:pt x="176859" y="489628"/>
                    </a:cubicBezTo>
                    <a:lnTo>
                      <a:pt x="176859" y="489628"/>
                    </a:lnTo>
                    <a:cubicBezTo>
                      <a:pt x="79183" y="489628"/>
                      <a:pt x="0" y="410445"/>
                      <a:pt x="0" y="312769"/>
                    </a:cubicBezTo>
                    <a:lnTo>
                      <a:pt x="0" y="176859"/>
                    </a:lnTo>
                    <a:cubicBezTo>
                      <a:pt x="0" y="79183"/>
                      <a:pt x="79183" y="0"/>
                      <a:pt x="176859" y="0"/>
                    </a:cubicBezTo>
                    <a:close/>
                  </a:path>
                </a:pathLst>
              </a:custGeom>
              <a:solidFill>
                <a:srgbClr val="A46A9C"/>
              </a:solidFill>
            </p:spPr>
          </p:sp>
          <p:sp>
            <p:nvSpPr>
              <p:cNvPr id="29" name="TextBox 29"/>
              <p:cNvSpPr txBox="1"/>
              <p:nvPr/>
            </p:nvSpPr>
            <p:spPr>
              <a:xfrm>
                <a:off x="0" y="-38100"/>
                <a:ext cx="353719" cy="527728"/>
              </a:xfrm>
              <a:prstGeom prst="rect">
                <a:avLst/>
              </a:prstGeom>
            </p:spPr>
            <p:txBody>
              <a:bodyPr lIns="50800" tIns="50800" rIns="50800" bIns="50800" rtlCol="0" anchor="ctr"/>
              <a:lstStyle/>
              <a:p>
                <a:pPr algn="ctr">
                  <a:lnSpc>
                    <a:spcPts val="2659"/>
                  </a:lnSpc>
                </a:pPr>
                <a:endParaRPr/>
              </a:p>
            </p:txBody>
          </p:sp>
        </p:grpSp>
        <p:grpSp>
          <p:nvGrpSpPr>
            <p:cNvPr id="30" name="Group 30"/>
            <p:cNvGrpSpPr/>
            <p:nvPr/>
          </p:nvGrpSpPr>
          <p:grpSpPr>
            <a:xfrm>
              <a:off x="797477" y="4198591"/>
              <a:ext cx="1112059" cy="1112059"/>
              <a:chOff x="0" y="0"/>
              <a:chExt cx="812800" cy="812800"/>
            </a:xfrm>
          </p:grpSpPr>
          <p:sp>
            <p:nvSpPr>
              <p:cNvPr id="31" name="Freeform 3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9A159"/>
              </a:solidFill>
            </p:spPr>
          </p:sp>
          <p:sp>
            <p:nvSpPr>
              <p:cNvPr id="32" name="TextBox 32"/>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sp>
        <p:nvSpPr>
          <p:cNvPr id="33" name="TextBox 33"/>
          <p:cNvSpPr txBox="1"/>
          <p:nvPr/>
        </p:nvSpPr>
        <p:spPr>
          <a:xfrm>
            <a:off x="10544040" y="5368790"/>
            <a:ext cx="412414" cy="1220467"/>
          </a:xfrm>
          <a:prstGeom prst="rect">
            <a:avLst/>
          </a:prstGeom>
        </p:spPr>
        <p:txBody>
          <a:bodyPr lIns="0" tIns="0" rIns="0" bIns="0" rtlCol="0" anchor="t">
            <a:spAutoFit/>
          </a:bodyPr>
          <a:lstStyle/>
          <a:p>
            <a:pPr algn="ctr">
              <a:lnSpc>
                <a:spcPts val="9907"/>
              </a:lnSpc>
            </a:pPr>
            <a:r>
              <a:rPr lang="en-US" sz="7076">
                <a:solidFill>
                  <a:srgbClr val="663F61"/>
                </a:solidFill>
                <a:latin typeface="Nunito Bold"/>
              </a:rPr>
              <a: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96452" y="6735393"/>
            <a:ext cx="17295095" cy="2432690"/>
            <a:chOff x="0" y="0"/>
            <a:chExt cx="23060127" cy="3243587"/>
          </a:xfrm>
        </p:grpSpPr>
        <p:sp>
          <p:nvSpPr>
            <p:cNvPr id="3" name="Freeform 3"/>
            <p:cNvSpPr/>
            <p:nvPr/>
          </p:nvSpPr>
          <p:spPr>
            <a:xfrm>
              <a:off x="13827118" y="0"/>
              <a:ext cx="7109232" cy="3243587"/>
            </a:xfrm>
            <a:custGeom>
              <a:avLst/>
              <a:gdLst/>
              <a:ahLst/>
              <a:cxnLst/>
              <a:rect l="l" t="t" r="r" b="b"/>
              <a:pathLst>
                <a:path w="7109232" h="3243587">
                  <a:moveTo>
                    <a:pt x="0" y="0"/>
                  </a:moveTo>
                  <a:lnTo>
                    <a:pt x="7109231" y="0"/>
                  </a:lnTo>
                  <a:lnTo>
                    <a:pt x="7109231" y="3243587"/>
                  </a:lnTo>
                  <a:lnTo>
                    <a:pt x="0" y="3243587"/>
                  </a:lnTo>
                  <a:lnTo>
                    <a:pt x="0" y="0"/>
                  </a:lnTo>
                  <a:close/>
                </a:path>
              </a:pathLst>
            </a:custGeom>
            <a:blipFill>
              <a:blip r:embed="rId2">
                <a:alphaModFix amt="60000"/>
                <a:extLst>
                  <a:ext uri="{96DAC541-7B7A-43D3-8B79-37D633B846F1}">
                    <asvg:svgBlip xmlns:asvg="http://schemas.microsoft.com/office/drawing/2016/SVG/main" xmlns="" r:embed="rId3"/>
                  </a:ext>
                </a:extLst>
              </a:blip>
              <a:stretch>
                <a:fillRect/>
              </a:stretch>
            </a:blipFill>
          </p:spPr>
        </p:sp>
        <p:sp>
          <p:nvSpPr>
            <p:cNvPr id="4" name="Freeform 4"/>
            <p:cNvSpPr/>
            <p:nvPr/>
          </p:nvSpPr>
          <p:spPr>
            <a:xfrm flipH="1">
              <a:off x="1802464" y="0"/>
              <a:ext cx="7109232" cy="3243587"/>
            </a:xfrm>
            <a:custGeom>
              <a:avLst/>
              <a:gdLst/>
              <a:ahLst/>
              <a:cxnLst/>
              <a:rect l="l" t="t" r="r" b="b"/>
              <a:pathLst>
                <a:path w="7109232" h="3243587">
                  <a:moveTo>
                    <a:pt x="7109232" y="0"/>
                  </a:moveTo>
                  <a:lnTo>
                    <a:pt x="0" y="0"/>
                  </a:lnTo>
                  <a:lnTo>
                    <a:pt x="0" y="3243587"/>
                  </a:lnTo>
                  <a:lnTo>
                    <a:pt x="7109232" y="3243587"/>
                  </a:lnTo>
                  <a:lnTo>
                    <a:pt x="7109232" y="0"/>
                  </a:lnTo>
                  <a:close/>
                </a:path>
              </a:pathLst>
            </a:custGeom>
            <a:blipFill>
              <a:blip r:embed="rId4">
                <a:alphaModFix amt="60000"/>
                <a:extLst>
                  <a:ext uri="{96DAC541-7B7A-43D3-8B79-37D633B846F1}">
                    <asvg:svgBlip xmlns:asvg="http://schemas.microsoft.com/office/drawing/2016/SVG/main" xmlns="" r:embed="rId5"/>
                  </a:ext>
                </a:extLst>
              </a:blip>
              <a:stretch>
                <a:fillRect/>
              </a:stretch>
            </a:blipFill>
          </p:spPr>
        </p:sp>
        <p:sp>
          <p:nvSpPr>
            <p:cNvPr id="5" name="TextBox 5"/>
            <p:cNvSpPr txBox="1"/>
            <p:nvPr/>
          </p:nvSpPr>
          <p:spPr>
            <a:xfrm rot="303051">
              <a:off x="39111" y="522271"/>
              <a:ext cx="10630958" cy="1356787"/>
            </a:xfrm>
            <a:prstGeom prst="rect">
              <a:avLst/>
            </a:prstGeom>
          </p:spPr>
          <p:txBody>
            <a:bodyPr lIns="0" tIns="0" rIns="0" bIns="0" rtlCol="0" anchor="t">
              <a:spAutoFit/>
            </a:bodyPr>
            <a:lstStyle/>
            <a:p>
              <a:pPr algn="ctr">
                <a:lnSpc>
                  <a:spcPts val="7700"/>
                </a:lnSpc>
                <a:spcBef>
                  <a:spcPct val="0"/>
                </a:spcBef>
              </a:pPr>
              <a:r>
                <a:rPr lang="en-US" sz="7000" spc="-70">
                  <a:solidFill>
                    <a:srgbClr val="663F61"/>
                  </a:solidFill>
                  <a:latin typeface="Nunito"/>
                </a:rPr>
                <a:t>Stimme zu</a:t>
              </a:r>
            </a:p>
          </p:txBody>
        </p:sp>
        <p:sp>
          <p:nvSpPr>
            <p:cNvPr id="6" name="TextBox 6"/>
            <p:cNvSpPr txBox="1"/>
            <p:nvPr/>
          </p:nvSpPr>
          <p:spPr>
            <a:xfrm rot="-274154">
              <a:off x="12391736" y="522310"/>
              <a:ext cx="10630958" cy="1356787"/>
            </a:xfrm>
            <a:prstGeom prst="rect">
              <a:avLst/>
            </a:prstGeom>
          </p:spPr>
          <p:txBody>
            <a:bodyPr lIns="0" tIns="0" rIns="0" bIns="0" rtlCol="0" anchor="t">
              <a:spAutoFit/>
            </a:bodyPr>
            <a:lstStyle/>
            <a:p>
              <a:pPr algn="ctr">
                <a:lnSpc>
                  <a:spcPts val="7700"/>
                </a:lnSpc>
                <a:spcBef>
                  <a:spcPct val="0"/>
                </a:spcBef>
              </a:pPr>
              <a:r>
                <a:rPr lang="en-US" sz="7000" spc="-70">
                  <a:solidFill>
                    <a:srgbClr val="663F61"/>
                  </a:solidFill>
                  <a:latin typeface="Nunito"/>
                </a:rPr>
                <a:t>Stimme nicht zu</a:t>
              </a:r>
            </a:p>
          </p:txBody>
        </p:sp>
      </p:grpSp>
      <p:sp>
        <p:nvSpPr>
          <p:cNvPr id="7" name="TextBox 7"/>
          <p:cNvSpPr txBox="1"/>
          <p:nvPr/>
        </p:nvSpPr>
        <p:spPr>
          <a:xfrm>
            <a:off x="0" y="1085850"/>
            <a:ext cx="18288000" cy="5861053"/>
          </a:xfrm>
          <a:prstGeom prst="rect">
            <a:avLst/>
          </a:prstGeom>
        </p:spPr>
        <p:txBody>
          <a:bodyPr lIns="0" tIns="0" rIns="0" bIns="0" rtlCol="0" anchor="t">
            <a:spAutoFit/>
          </a:bodyPr>
          <a:lstStyle/>
          <a:p>
            <a:pPr algn="ctr">
              <a:lnSpc>
                <a:spcPts val="7700"/>
              </a:lnSpc>
            </a:pPr>
            <a:r>
              <a:rPr lang="en-US" sz="7000" spc="-70">
                <a:solidFill>
                  <a:srgbClr val="663F61"/>
                </a:solidFill>
                <a:latin typeface="Nunito Bold"/>
              </a:rPr>
              <a:t>Aussage 3: </a:t>
            </a:r>
          </a:p>
          <a:p>
            <a:pPr algn="ctr">
              <a:lnSpc>
                <a:spcPts val="7700"/>
              </a:lnSpc>
            </a:pPr>
            <a:r>
              <a:rPr lang="en-US" sz="7000" spc="-70">
                <a:solidFill>
                  <a:srgbClr val="663F61"/>
                </a:solidFill>
                <a:latin typeface="Nunito Bold"/>
              </a:rPr>
              <a:t>Ich bin</a:t>
            </a:r>
            <a:r>
              <a:rPr lang="en-US" sz="7000" spc="-70">
                <a:solidFill>
                  <a:srgbClr val="663F61"/>
                </a:solidFill>
                <a:latin typeface="Nunito"/>
              </a:rPr>
              <a:t> </a:t>
            </a:r>
            <a:r>
              <a:rPr lang="en-US" sz="7000" spc="-70">
                <a:solidFill>
                  <a:srgbClr val="663F61"/>
                </a:solidFill>
                <a:latin typeface="Nunito Bold"/>
              </a:rPr>
              <a:t>damit einverstanden, dass meine Informationen mit den verwendeten Plattformen und den darauf werbenden Unternehmen geteilt werden.</a:t>
            </a:r>
          </a:p>
          <a:p>
            <a:pPr algn="ctr">
              <a:lnSpc>
                <a:spcPts val="7700"/>
              </a:lnSpc>
              <a:spcBef>
                <a:spcPct val="0"/>
              </a:spcBef>
            </a:pPr>
            <a:endParaRPr lang="en-US" sz="7000" spc="-70">
              <a:solidFill>
                <a:srgbClr val="663F61"/>
              </a:solidFill>
              <a:latin typeface="Nunito Bold"/>
            </a:endParaRPr>
          </a:p>
        </p:txBody>
      </p:sp>
      <p:grpSp>
        <p:nvGrpSpPr>
          <p:cNvPr id="8" name="Group 8"/>
          <p:cNvGrpSpPr/>
          <p:nvPr/>
        </p:nvGrpSpPr>
        <p:grpSpPr>
          <a:xfrm>
            <a:off x="7537752" y="6050461"/>
            <a:ext cx="3212495" cy="3982988"/>
            <a:chOff x="0" y="0"/>
            <a:chExt cx="4283327" cy="5310650"/>
          </a:xfrm>
        </p:grpSpPr>
        <p:grpSp>
          <p:nvGrpSpPr>
            <p:cNvPr id="9" name="Group 9"/>
            <p:cNvGrpSpPr/>
            <p:nvPr/>
          </p:nvGrpSpPr>
          <p:grpSpPr>
            <a:xfrm>
              <a:off x="1705935" y="0"/>
              <a:ext cx="1949006" cy="2398777"/>
              <a:chOff x="0" y="0"/>
              <a:chExt cx="660400" cy="812800"/>
            </a:xfrm>
          </p:grpSpPr>
          <p:sp>
            <p:nvSpPr>
              <p:cNvPr id="10" name="Freeform 10"/>
              <p:cNvSpPr/>
              <p:nvPr/>
            </p:nvSpPr>
            <p:spPr>
              <a:xfrm>
                <a:off x="0" y="0"/>
                <a:ext cx="660400" cy="812800"/>
              </a:xfrm>
              <a:custGeom>
                <a:avLst/>
                <a:gdLst/>
                <a:ahLst/>
                <a:cxnLst/>
                <a:rect l="l" t="t" r="r" b="b"/>
                <a:pathLst>
                  <a:path w="660400" h="8128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28502"/>
                    </a:cubicBezTo>
                    <a:lnTo>
                      <a:pt x="660400" y="812800"/>
                    </a:lnTo>
                    <a:lnTo>
                      <a:pt x="0" y="812800"/>
                    </a:lnTo>
                    <a:lnTo>
                      <a:pt x="0" y="328861"/>
                    </a:lnTo>
                    <a:cubicBezTo>
                      <a:pt x="1782" y="185660"/>
                      <a:pt x="93019" y="64045"/>
                      <a:pt x="220252" y="19070"/>
                    </a:cubicBezTo>
                    <a:close/>
                  </a:path>
                </a:pathLst>
              </a:custGeom>
              <a:solidFill>
                <a:srgbClr val="622C24"/>
              </a:solidFill>
            </p:spPr>
          </p:sp>
          <p:sp>
            <p:nvSpPr>
              <p:cNvPr id="11" name="TextBox 11"/>
              <p:cNvSpPr txBox="1"/>
              <p:nvPr/>
            </p:nvSpPr>
            <p:spPr>
              <a:xfrm>
                <a:off x="0" y="88900"/>
                <a:ext cx="660400" cy="723900"/>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731432" y="0"/>
              <a:ext cx="1949006" cy="2398777"/>
              <a:chOff x="0" y="0"/>
              <a:chExt cx="660400" cy="812800"/>
            </a:xfrm>
          </p:grpSpPr>
          <p:sp>
            <p:nvSpPr>
              <p:cNvPr id="13" name="Freeform 13"/>
              <p:cNvSpPr/>
              <p:nvPr/>
            </p:nvSpPr>
            <p:spPr>
              <a:xfrm>
                <a:off x="0" y="0"/>
                <a:ext cx="660400" cy="812800"/>
              </a:xfrm>
              <a:custGeom>
                <a:avLst/>
                <a:gdLst/>
                <a:ahLst/>
                <a:cxnLst/>
                <a:rect l="l" t="t" r="r" b="b"/>
                <a:pathLst>
                  <a:path w="660400" h="8128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28502"/>
                    </a:cubicBezTo>
                    <a:lnTo>
                      <a:pt x="660400" y="812800"/>
                    </a:lnTo>
                    <a:lnTo>
                      <a:pt x="0" y="812800"/>
                    </a:lnTo>
                    <a:lnTo>
                      <a:pt x="0" y="328861"/>
                    </a:lnTo>
                    <a:cubicBezTo>
                      <a:pt x="1782" y="185660"/>
                      <a:pt x="93019" y="64045"/>
                      <a:pt x="220252" y="19070"/>
                    </a:cubicBezTo>
                    <a:close/>
                  </a:path>
                </a:pathLst>
              </a:custGeom>
              <a:solidFill>
                <a:srgbClr val="622C24"/>
              </a:solidFill>
            </p:spPr>
          </p:sp>
          <p:sp>
            <p:nvSpPr>
              <p:cNvPr id="14" name="TextBox 14"/>
              <p:cNvSpPr txBox="1"/>
              <p:nvPr/>
            </p:nvSpPr>
            <p:spPr>
              <a:xfrm>
                <a:off x="0" y="88900"/>
                <a:ext cx="660400" cy="723900"/>
              </a:xfrm>
              <a:prstGeom prst="rect">
                <a:avLst/>
              </a:prstGeom>
            </p:spPr>
            <p:txBody>
              <a:bodyPr lIns="50800" tIns="50800" rIns="50800" bIns="50800" rtlCol="0" anchor="ctr"/>
              <a:lstStyle/>
              <a:p>
                <a:pPr algn="ctr">
                  <a:lnSpc>
                    <a:spcPts val="2659"/>
                  </a:lnSpc>
                </a:pPr>
                <a:endParaRPr/>
              </a:p>
            </p:txBody>
          </p:sp>
        </p:grpSp>
        <p:grpSp>
          <p:nvGrpSpPr>
            <p:cNvPr id="15" name="Group 15"/>
            <p:cNvGrpSpPr/>
            <p:nvPr/>
          </p:nvGrpSpPr>
          <p:grpSpPr>
            <a:xfrm>
              <a:off x="1049104" y="513096"/>
              <a:ext cx="2185120" cy="2398777"/>
              <a:chOff x="0" y="0"/>
              <a:chExt cx="740405" cy="812800"/>
            </a:xfrm>
          </p:grpSpPr>
          <p:sp>
            <p:nvSpPr>
              <p:cNvPr id="16" name="Freeform 16"/>
              <p:cNvSpPr/>
              <p:nvPr/>
            </p:nvSpPr>
            <p:spPr>
              <a:xfrm>
                <a:off x="0" y="0"/>
                <a:ext cx="740405" cy="812800"/>
              </a:xfrm>
              <a:custGeom>
                <a:avLst/>
                <a:gdLst/>
                <a:ahLst/>
                <a:cxnLst/>
                <a:rect l="l" t="t" r="r" b="b"/>
                <a:pathLst>
                  <a:path w="740405" h="812800">
                    <a:moveTo>
                      <a:pt x="370202" y="0"/>
                    </a:moveTo>
                    <a:cubicBezTo>
                      <a:pt x="165745" y="0"/>
                      <a:pt x="0" y="181951"/>
                      <a:pt x="0" y="406400"/>
                    </a:cubicBezTo>
                    <a:cubicBezTo>
                      <a:pt x="0" y="630849"/>
                      <a:pt x="165745" y="812800"/>
                      <a:pt x="370202" y="812800"/>
                    </a:cubicBezTo>
                    <a:cubicBezTo>
                      <a:pt x="574659" y="812800"/>
                      <a:pt x="740405" y="630849"/>
                      <a:pt x="740405" y="406400"/>
                    </a:cubicBezTo>
                    <a:cubicBezTo>
                      <a:pt x="740405" y="181951"/>
                      <a:pt x="574659" y="0"/>
                      <a:pt x="370202" y="0"/>
                    </a:cubicBezTo>
                    <a:close/>
                  </a:path>
                </a:pathLst>
              </a:custGeom>
              <a:solidFill>
                <a:srgbClr val="F9A159"/>
              </a:solidFill>
            </p:spPr>
          </p:sp>
          <p:sp>
            <p:nvSpPr>
              <p:cNvPr id="17" name="TextBox 17"/>
              <p:cNvSpPr txBox="1"/>
              <p:nvPr/>
            </p:nvSpPr>
            <p:spPr>
              <a:xfrm>
                <a:off x="69413" y="38100"/>
                <a:ext cx="601579" cy="698500"/>
              </a:xfrm>
              <a:prstGeom prst="rect">
                <a:avLst/>
              </a:prstGeom>
            </p:spPr>
            <p:txBody>
              <a:bodyPr lIns="50800" tIns="50800" rIns="50800" bIns="50800" rtlCol="0" anchor="ctr"/>
              <a:lstStyle/>
              <a:p>
                <a:pPr algn="ctr">
                  <a:lnSpc>
                    <a:spcPts val="2659"/>
                  </a:lnSpc>
                </a:pPr>
                <a:endParaRPr/>
              </a:p>
            </p:txBody>
          </p:sp>
        </p:grpSp>
        <p:grpSp>
          <p:nvGrpSpPr>
            <p:cNvPr id="18" name="Group 18"/>
            <p:cNvGrpSpPr/>
            <p:nvPr/>
          </p:nvGrpSpPr>
          <p:grpSpPr>
            <a:xfrm rot="-9433969">
              <a:off x="1694029" y="556219"/>
              <a:ext cx="1866975" cy="937022"/>
              <a:chOff x="0" y="0"/>
              <a:chExt cx="632605" cy="317500"/>
            </a:xfrm>
          </p:grpSpPr>
          <p:sp>
            <p:nvSpPr>
              <p:cNvPr id="19" name="Freeform 19"/>
              <p:cNvSpPr/>
              <p:nvPr/>
            </p:nvSpPr>
            <p:spPr>
              <a:xfrm>
                <a:off x="0" y="0"/>
                <a:ext cx="632605" cy="317500"/>
              </a:xfrm>
              <a:custGeom>
                <a:avLst/>
                <a:gdLst/>
                <a:ahLst/>
                <a:cxnLst/>
                <a:rect l="l" t="t" r="r" b="b"/>
                <a:pathLst>
                  <a:path w="632605" h="317500">
                    <a:moveTo>
                      <a:pt x="210982" y="19070"/>
                    </a:moveTo>
                    <a:cubicBezTo>
                      <a:pt x="243309" y="7556"/>
                      <a:pt x="280285" y="0"/>
                      <a:pt x="316473" y="0"/>
                    </a:cubicBezTo>
                    <a:cubicBezTo>
                      <a:pt x="352661" y="0"/>
                      <a:pt x="387484" y="6476"/>
                      <a:pt x="419574" y="17990"/>
                    </a:cubicBezTo>
                    <a:cubicBezTo>
                      <a:pt x="420258" y="18350"/>
                      <a:pt x="420940" y="18350"/>
                      <a:pt x="421622" y="18710"/>
                    </a:cubicBezTo>
                    <a:cubicBezTo>
                      <a:pt x="542135" y="64765"/>
                      <a:pt x="630898" y="186379"/>
                      <a:pt x="632605" y="317500"/>
                    </a:cubicBezTo>
                    <a:lnTo>
                      <a:pt x="632605" y="317500"/>
                    </a:lnTo>
                    <a:lnTo>
                      <a:pt x="0" y="317500"/>
                    </a:lnTo>
                    <a:lnTo>
                      <a:pt x="0" y="317500"/>
                    </a:lnTo>
                    <a:cubicBezTo>
                      <a:pt x="1707" y="185660"/>
                      <a:pt x="89104" y="64045"/>
                      <a:pt x="210982" y="19070"/>
                    </a:cubicBezTo>
                    <a:close/>
                  </a:path>
                </a:pathLst>
              </a:custGeom>
              <a:solidFill>
                <a:srgbClr val="622C24"/>
              </a:solidFill>
            </p:spPr>
          </p:sp>
          <p:sp>
            <p:nvSpPr>
              <p:cNvPr id="20" name="TextBox 20"/>
              <p:cNvSpPr txBox="1"/>
              <p:nvPr/>
            </p:nvSpPr>
            <p:spPr>
              <a:xfrm>
                <a:off x="0" y="88900"/>
                <a:ext cx="632605" cy="228600"/>
              </a:xfrm>
              <a:prstGeom prst="rect">
                <a:avLst/>
              </a:prstGeom>
            </p:spPr>
            <p:txBody>
              <a:bodyPr lIns="50800" tIns="50800" rIns="50800" bIns="50800" rtlCol="0" anchor="ctr"/>
              <a:lstStyle/>
              <a:p>
                <a:pPr algn="ctr">
                  <a:lnSpc>
                    <a:spcPts val="2659"/>
                  </a:lnSpc>
                </a:pPr>
                <a:endParaRPr/>
              </a:p>
            </p:txBody>
          </p:sp>
        </p:grpSp>
        <p:grpSp>
          <p:nvGrpSpPr>
            <p:cNvPr id="21" name="Group 21"/>
            <p:cNvGrpSpPr/>
            <p:nvPr/>
          </p:nvGrpSpPr>
          <p:grpSpPr>
            <a:xfrm rot="-1361101">
              <a:off x="945000" y="319891"/>
              <a:ext cx="1294664" cy="1024730"/>
              <a:chOff x="0" y="0"/>
              <a:chExt cx="438683" cy="347219"/>
            </a:xfrm>
          </p:grpSpPr>
          <p:sp>
            <p:nvSpPr>
              <p:cNvPr id="22" name="Freeform 22"/>
              <p:cNvSpPr/>
              <p:nvPr/>
            </p:nvSpPr>
            <p:spPr>
              <a:xfrm>
                <a:off x="0" y="0"/>
                <a:ext cx="438683" cy="347219"/>
              </a:xfrm>
              <a:custGeom>
                <a:avLst/>
                <a:gdLst/>
                <a:ahLst/>
                <a:cxnLst/>
                <a:rect l="l" t="t" r="r" b="b"/>
                <a:pathLst>
                  <a:path w="438683" h="347219">
                    <a:moveTo>
                      <a:pt x="219341" y="0"/>
                    </a:moveTo>
                    <a:cubicBezTo>
                      <a:pt x="98203" y="0"/>
                      <a:pt x="0" y="77728"/>
                      <a:pt x="0" y="173609"/>
                    </a:cubicBezTo>
                    <a:cubicBezTo>
                      <a:pt x="0" y="269491"/>
                      <a:pt x="98203" y="347219"/>
                      <a:pt x="219341" y="347219"/>
                    </a:cubicBezTo>
                    <a:cubicBezTo>
                      <a:pt x="340480" y="347219"/>
                      <a:pt x="438683" y="269491"/>
                      <a:pt x="438683" y="173609"/>
                    </a:cubicBezTo>
                    <a:cubicBezTo>
                      <a:pt x="438683" y="77728"/>
                      <a:pt x="340480" y="0"/>
                      <a:pt x="219341" y="0"/>
                    </a:cubicBezTo>
                    <a:close/>
                  </a:path>
                </a:pathLst>
              </a:custGeom>
              <a:solidFill>
                <a:srgbClr val="622C24"/>
              </a:solidFill>
            </p:spPr>
          </p:sp>
          <p:sp>
            <p:nvSpPr>
              <p:cNvPr id="23" name="TextBox 23"/>
              <p:cNvSpPr txBox="1"/>
              <p:nvPr/>
            </p:nvSpPr>
            <p:spPr>
              <a:xfrm>
                <a:off x="41127" y="-5548"/>
                <a:ext cx="356430" cy="320215"/>
              </a:xfrm>
              <a:prstGeom prst="rect">
                <a:avLst/>
              </a:prstGeom>
            </p:spPr>
            <p:txBody>
              <a:bodyPr lIns="50800" tIns="50800" rIns="50800" bIns="50800" rtlCol="0" anchor="ctr"/>
              <a:lstStyle/>
              <a:p>
                <a:pPr algn="ctr">
                  <a:lnSpc>
                    <a:spcPts val="2659"/>
                  </a:lnSpc>
                </a:pPr>
                <a:endParaRPr/>
              </a:p>
            </p:txBody>
          </p:sp>
        </p:grpSp>
        <p:grpSp>
          <p:nvGrpSpPr>
            <p:cNvPr id="24" name="Group 24"/>
            <p:cNvGrpSpPr/>
            <p:nvPr/>
          </p:nvGrpSpPr>
          <p:grpSpPr>
            <a:xfrm>
              <a:off x="0" y="3045138"/>
              <a:ext cx="4283327" cy="2265512"/>
              <a:chOff x="0" y="0"/>
              <a:chExt cx="1451360" cy="767644"/>
            </a:xfrm>
          </p:grpSpPr>
          <p:sp>
            <p:nvSpPr>
              <p:cNvPr id="25" name="Freeform 25"/>
              <p:cNvSpPr/>
              <p:nvPr/>
            </p:nvSpPr>
            <p:spPr>
              <a:xfrm>
                <a:off x="0" y="0"/>
                <a:ext cx="1451360" cy="767644"/>
              </a:xfrm>
              <a:custGeom>
                <a:avLst/>
                <a:gdLst/>
                <a:ahLst/>
                <a:cxnLst/>
                <a:rect l="l" t="t" r="r" b="b"/>
                <a:pathLst>
                  <a:path w="1451360" h="767644">
                    <a:moveTo>
                      <a:pt x="484048" y="19070"/>
                    </a:moveTo>
                    <a:cubicBezTo>
                      <a:pt x="558215" y="7556"/>
                      <a:pt x="643047" y="0"/>
                      <a:pt x="726071" y="0"/>
                    </a:cubicBezTo>
                    <a:cubicBezTo>
                      <a:pt x="809097" y="0"/>
                      <a:pt x="888988" y="6476"/>
                      <a:pt x="962611" y="17990"/>
                    </a:cubicBezTo>
                    <a:cubicBezTo>
                      <a:pt x="964180" y="18350"/>
                      <a:pt x="965746" y="18350"/>
                      <a:pt x="967312" y="18710"/>
                    </a:cubicBezTo>
                    <a:cubicBezTo>
                      <a:pt x="1243798" y="64765"/>
                      <a:pt x="1447444" y="186379"/>
                      <a:pt x="1451360" y="327499"/>
                    </a:cubicBezTo>
                    <a:lnTo>
                      <a:pt x="1451360" y="767644"/>
                    </a:lnTo>
                    <a:lnTo>
                      <a:pt x="0" y="767644"/>
                    </a:lnTo>
                    <a:lnTo>
                      <a:pt x="0" y="327826"/>
                    </a:lnTo>
                    <a:cubicBezTo>
                      <a:pt x="3916" y="185660"/>
                      <a:pt x="204428" y="64045"/>
                      <a:pt x="484048" y="19070"/>
                    </a:cubicBezTo>
                    <a:close/>
                  </a:path>
                </a:pathLst>
              </a:custGeom>
              <a:solidFill>
                <a:srgbClr val="4748D6"/>
              </a:solidFill>
            </p:spPr>
          </p:sp>
          <p:sp>
            <p:nvSpPr>
              <p:cNvPr id="26" name="TextBox 26"/>
              <p:cNvSpPr txBox="1"/>
              <p:nvPr/>
            </p:nvSpPr>
            <p:spPr>
              <a:xfrm>
                <a:off x="0" y="88900"/>
                <a:ext cx="1451360" cy="678744"/>
              </a:xfrm>
              <a:prstGeom prst="rect">
                <a:avLst/>
              </a:prstGeom>
            </p:spPr>
            <p:txBody>
              <a:bodyPr lIns="50800" tIns="50800" rIns="50800" bIns="50800" rtlCol="0" anchor="ctr"/>
              <a:lstStyle/>
              <a:p>
                <a:pPr algn="ctr">
                  <a:lnSpc>
                    <a:spcPts val="2659"/>
                  </a:lnSpc>
                </a:pPr>
                <a:endParaRPr/>
              </a:p>
            </p:txBody>
          </p:sp>
        </p:grpSp>
        <p:grpSp>
          <p:nvGrpSpPr>
            <p:cNvPr id="27" name="Group 27"/>
            <p:cNvGrpSpPr/>
            <p:nvPr/>
          </p:nvGrpSpPr>
          <p:grpSpPr>
            <a:xfrm>
              <a:off x="1480309" y="3221452"/>
              <a:ext cx="1043912" cy="1445015"/>
              <a:chOff x="0" y="0"/>
              <a:chExt cx="353719" cy="489628"/>
            </a:xfrm>
          </p:grpSpPr>
          <p:sp>
            <p:nvSpPr>
              <p:cNvPr id="28" name="Freeform 28"/>
              <p:cNvSpPr/>
              <p:nvPr/>
            </p:nvSpPr>
            <p:spPr>
              <a:xfrm>
                <a:off x="0" y="0"/>
                <a:ext cx="353719" cy="489628"/>
              </a:xfrm>
              <a:custGeom>
                <a:avLst/>
                <a:gdLst/>
                <a:ahLst/>
                <a:cxnLst/>
                <a:rect l="l" t="t" r="r" b="b"/>
                <a:pathLst>
                  <a:path w="353719" h="489628">
                    <a:moveTo>
                      <a:pt x="176859" y="0"/>
                    </a:moveTo>
                    <a:lnTo>
                      <a:pt x="176859" y="0"/>
                    </a:lnTo>
                    <a:cubicBezTo>
                      <a:pt x="223765" y="0"/>
                      <a:pt x="268750" y="18633"/>
                      <a:pt x="301918" y="51801"/>
                    </a:cubicBezTo>
                    <a:cubicBezTo>
                      <a:pt x="335085" y="84968"/>
                      <a:pt x="353719" y="129953"/>
                      <a:pt x="353719" y="176859"/>
                    </a:cubicBezTo>
                    <a:lnTo>
                      <a:pt x="353719" y="312769"/>
                    </a:lnTo>
                    <a:cubicBezTo>
                      <a:pt x="353719" y="410445"/>
                      <a:pt x="274536" y="489628"/>
                      <a:pt x="176859" y="489628"/>
                    </a:cubicBezTo>
                    <a:lnTo>
                      <a:pt x="176859" y="489628"/>
                    </a:lnTo>
                    <a:cubicBezTo>
                      <a:pt x="79183" y="489628"/>
                      <a:pt x="0" y="410445"/>
                      <a:pt x="0" y="312769"/>
                    </a:cubicBezTo>
                    <a:lnTo>
                      <a:pt x="0" y="176859"/>
                    </a:lnTo>
                    <a:cubicBezTo>
                      <a:pt x="0" y="79183"/>
                      <a:pt x="79183" y="0"/>
                      <a:pt x="176859" y="0"/>
                    </a:cubicBezTo>
                    <a:close/>
                  </a:path>
                </a:pathLst>
              </a:custGeom>
              <a:solidFill>
                <a:srgbClr val="A46A9C"/>
              </a:solidFill>
            </p:spPr>
          </p:sp>
          <p:sp>
            <p:nvSpPr>
              <p:cNvPr id="29" name="TextBox 29"/>
              <p:cNvSpPr txBox="1"/>
              <p:nvPr/>
            </p:nvSpPr>
            <p:spPr>
              <a:xfrm>
                <a:off x="0" y="-38100"/>
                <a:ext cx="353719" cy="527728"/>
              </a:xfrm>
              <a:prstGeom prst="rect">
                <a:avLst/>
              </a:prstGeom>
            </p:spPr>
            <p:txBody>
              <a:bodyPr lIns="50800" tIns="50800" rIns="50800" bIns="50800" rtlCol="0" anchor="ctr"/>
              <a:lstStyle/>
              <a:p>
                <a:pPr algn="ctr">
                  <a:lnSpc>
                    <a:spcPts val="2659"/>
                  </a:lnSpc>
                </a:pPr>
                <a:endParaRPr/>
              </a:p>
            </p:txBody>
          </p:sp>
        </p:grpSp>
        <p:grpSp>
          <p:nvGrpSpPr>
            <p:cNvPr id="30" name="Group 30"/>
            <p:cNvGrpSpPr/>
            <p:nvPr/>
          </p:nvGrpSpPr>
          <p:grpSpPr>
            <a:xfrm>
              <a:off x="797477" y="4198591"/>
              <a:ext cx="1112059" cy="1112059"/>
              <a:chOff x="0" y="0"/>
              <a:chExt cx="812800" cy="812800"/>
            </a:xfrm>
          </p:grpSpPr>
          <p:sp>
            <p:nvSpPr>
              <p:cNvPr id="31" name="Freeform 3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9A159"/>
              </a:solidFill>
            </p:spPr>
          </p:sp>
          <p:sp>
            <p:nvSpPr>
              <p:cNvPr id="32" name="TextBox 32"/>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sp>
        <p:nvSpPr>
          <p:cNvPr id="33" name="TextBox 33"/>
          <p:cNvSpPr txBox="1"/>
          <p:nvPr/>
        </p:nvSpPr>
        <p:spPr>
          <a:xfrm>
            <a:off x="10544040" y="5726436"/>
            <a:ext cx="412414" cy="1220467"/>
          </a:xfrm>
          <a:prstGeom prst="rect">
            <a:avLst/>
          </a:prstGeom>
        </p:spPr>
        <p:txBody>
          <a:bodyPr lIns="0" tIns="0" rIns="0" bIns="0" rtlCol="0" anchor="t">
            <a:spAutoFit/>
          </a:bodyPr>
          <a:lstStyle/>
          <a:p>
            <a:pPr algn="ctr">
              <a:lnSpc>
                <a:spcPts val="9907"/>
              </a:lnSpc>
            </a:pPr>
            <a:r>
              <a:rPr lang="en-US" sz="7076">
                <a:solidFill>
                  <a:srgbClr val="663F61"/>
                </a:solidFill>
                <a:latin typeface="Nunito Bold"/>
              </a:rPr>
              <a: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96452" y="6735393"/>
            <a:ext cx="17295095" cy="2432690"/>
            <a:chOff x="0" y="0"/>
            <a:chExt cx="23060127" cy="3243587"/>
          </a:xfrm>
        </p:grpSpPr>
        <p:sp>
          <p:nvSpPr>
            <p:cNvPr id="3" name="Freeform 3"/>
            <p:cNvSpPr/>
            <p:nvPr/>
          </p:nvSpPr>
          <p:spPr>
            <a:xfrm>
              <a:off x="13827118" y="0"/>
              <a:ext cx="7109232" cy="3243587"/>
            </a:xfrm>
            <a:custGeom>
              <a:avLst/>
              <a:gdLst/>
              <a:ahLst/>
              <a:cxnLst/>
              <a:rect l="l" t="t" r="r" b="b"/>
              <a:pathLst>
                <a:path w="7109232" h="3243587">
                  <a:moveTo>
                    <a:pt x="0" y="0"/>
                  </a:moveTo>
                  <a:lnTo>
                    <a:pt x="7109231" y="0"/>
                  </a:lnTo>
                  <a:lnTo>
                    <a:pt x="7109231" y="3243587"/>
                  </a:lnTo>
                  <a:lnTo>
                    <a:pt x="0" y="3243587"/>
                  </a:lnTo>
                  <a:lnTo>
                    <a:pt x="0" y="0"/>
                  </a:lnTo>
                  <a:close/>
                </a:path>
              </a:pathLst>
            </a:custGeom>
            <a:blipFill>
              <a:blip r:embed="rId2">
                <a:alphaModFix amt="60000"/>
                <a:extLst>
                  <a:ext uri="{96DAC541-7B7A-43D3-8B79-37D633B846F1}">
                    <asvg:svgBlip xmlns:asvg="http://schemas.microsoft.com/office/drawing/2016/SVG/main" xmlns="" r:embed="rId3"/>
                  </a:ext>
                </a:extLst>
              </a:blip>
              <a:stretch>
                <a:fillRect/>
              </a:stretch>
            </a:blipFill>
          </p:spPr>
        </p:sp>
        <p:sp>
          <p:nvSpPr>
            <p:cNvPr id="4" name="Freeform 4"/>
            <p:cNvSpPr/>
            <p:nvPr/>
          </p:nvSpPr>
          <p:spPr>
            <a:xfrm flipH="1">
              <a:off x="1802464" y="0"/>
              <a:ext cx="7109232" cy="3243587"/>
            </a:xfrm>
            <a:custGeom>
              <a:avLst/>
              <a:gdLst/>
              <a:ahLst/>
              <a:cxnLst/>
              <a:rect l="l" t="t" r="r" b="b"/>
              <a:pathLst>
                <a:path w="7109232" h="3243587">
                  <a:moveTo>
                    <a:pt x="7109232" y="0"/>
                  </a:moveTo>
                  <a:lnTo>
                    <a:pt x="0" y="0"/>
                  </a:lnTo>
                  <a:lnTo>
                    <a:pt x="0" y="3243587"/>
                  </a:lnTo>
                  <a:lnTo>
                    <a:pt x="7109232" y="3243587"/>
                  </a:lnTo>
                  <a:lnTo>
                    <a:pt x="7109232" y="0"/>
                  </a:lnTo>
                  <a:close/>
                </a:path>
              </a:pathLst>
            </a:custGeom>
            <a:blipFill>
              <a:blip r:embed="rId4">
                <a:alphaModFix amt="60000"/>
                <a:extLst>
                  <a:ext uri="{96DAC541-7B7A-43D3-8B79-37D633B846F1}">
                    <asvg:svgBlip xmlns:asvg="http://schemas.microsoft.com/office/drawing/2016/SVG/main" xmlns="" r:embed="rId5"/>
                  </a:ext>
                </a:extLst>
              </a:blip>
              <a:stretch>
                <a:fillRect/>
              </a:stretch>
            </a:blipFill>
          </p:spPr>
        </p:sp>
        <p:sp>
          <p:nvSpPr>
            <p:cNvPr id="5" name="TextBox 5"/>
            <p:cNvSpPr txBox="1"/>
            <p:nvPr/>
          </p:nvSpPr>
          <p:spPr>
            <a:xfrm rot="303051">
              <a:off x="39111" y="522271"/>
              <a:ext cx="10630958" cy="1356787"/>
            </a:xfrm>
            <a:prstGeom prst="rect">
              <a:avLst/>
            </a:prstGeom>
          </p:spPr>
          <p:txBody>
            <a:bodyPr lIns="0" tIns="0" rIns="0" bIns="0" rtlCol="0" anchor="t">
              <a:spAutoFit/>
            </a:bodyPr>
            <a:lstStyle/>
            <a:p>
              <a:pPr algn="ctr">
                <a:lnSpc>
                  <a:spcPts val="7700"/>
                </a:lnSpc>
                <a:spcBef>
                  <a:spcPct val="0"/>
                </a:spcBef>
              </a:pPr>
              <a:r>
                <a:rPr lang="en-US" sz="7000" spc="-70">
                  <a:solidFill>
                    <a:srgbClr val="663F61"/>
                  </a:solidFill>
                  <a:latin typeface="Nunito"/>
                </a:rPr>
                <a:t>Stimme zu</a:t>
              </a:r>
            </a:p>
          </p:txBody>
        </p:sp>
        <p:sp>
          <p:nvSpPr>
            <p:cNvPr id="6" name="TextBox 6"/>
            <p:cNvSpPr txBox="1"/>
            <p:nvPr/>
          </p:nvSpPr>
          <p:spPr>
            <a:xfrm rot="-274154">
              <a:off x="12391736" y="522310"/>
              <a:ext cx="10630958" cy="1356787"/>
            </a:xfrm>
            <a:prstGeom prst="rect">
              <a:avLst/>
            </a:prstGeom>
          </p:spPr>
          <p:txBody>
            <a:bodyPr lIns="0" tIns="0" rIns="0" bIns="0" rtlCol="0" anchor="t">
              <a:spAutoFit/>
            </a:bodyPr>
            <a:lstStyle/>
            <a:p>
              <a:pPr algn="ctr">
                <a:lnSpc>
                  <a:spcPts val="7700"/>
                </a:lnSpc>
                <a:spcBef>
                  <a:spcPct val="0"/>
                </a:spcBef>
              </a:pPr>
              <a:r>
                <a:rPr lang="en-US" sz="7000" spc="-70">
                  <a:solidFill>
                    <a:srgbClr val="663F61"/>
                  </a:solidFill>
                  <a:latin typeface="Nunito"/>
                </a:rPr>
                <a:t>Stimme nicht zu</a:t>
              </a:r>
            </a:p>
          </p:txBody>
        </p:sp>
      </p:grpSp>
      <p:sp>
        <p:nvSpPr>
          <p:cNvPr id="7" name="TextBox 7"/>
          <p:cNvSpPr txBox="1"/>
          <p:nvPr/>
        </p:nvSpPr>
        <p:spPr>
          <a:xfrm>
            <a:off x="0" y="1959268"/>
            <a:ext cx="18288000" cy="3917953"/>
          </a:xfrm>
          <a:prstGeom prst="rect">
            <a:avLst/>
          </a:prstGeom>
        </p:spPr>
        <p:txBody>
          <a:bodyPr lIns="0" tIns="0" rIns="0" bIns="0" rtlCol="0" anchor="t">
            <a:spAutoFit/>
          </a:bodyPr>
          <a:lstStyle/>
          <a:p>
            <a:pPr algn="ctr">
              <a:lnSpc>
                <a:spcPts val="7700"/>
              </a:lnSpc>
            </a:pPr>
            <a:r>
              <a:rPr lang="en-US" sz="7000" spc="-70">
                <a:solidFill>
                  <a:srgbClr val="663F61"/>
                </a:solidFill>
                <a:latin typeface="Nunito Bold"/>
              </a:rPr>
              <a:t>Aussage 4: </a:t>
            </a:r>
          </a:p>
          <a:p>
            <a:pPr algn="ctr">
              <a:lnSpc>
                <a:spcPts val="7700"/>
              </a:lnSpc>
            </a:pPr>
            <a:r>
              <a:rPr lang="en-US" sz="7000" spc="-70">
                <a:solidFill>
                  <a:srgbClr val="663F61"/>
                </a:solidFill>
                <a:latin typeface="Nunito Bold"/>
              </a:rPr>
              <a:t>Manche Dinge, die ich heute gelernt habe, waren für mich schockierend.</a:t>
            </a:r>
            <a:r>
              <a:rPr lang="en-US" sz="7000" spc="-70">
                <a:solidFill>
                  <a:srgbClr val="663F61"/>
                </a:solidFill>
                <a:latin typeface="Nunito"/>
              </a:rPr>
              <a:t> </a:t>
            </a:r>
          </a:p>
          <a:p>
            <a:pPr algn="ctr">
              <a:lnSpc>
                <a:spcPts val="7700"/>
              </a:lnSpc>
              <a:spcBef>
                <a:spcPct val="0"/>
              </a:spcBef>
            </a:pPr>
            <a:endParaRPr lang="en-US" sz="7000" spc="-70">
              <a:solidFill>
                <a:srgbClr val="663F61"/>
              </a:solidFill>
              <a:latin typeface="Nunito"/>
            </a:endParaRPr>
          </a:p>
        </p:txBody>
      </p:sp>
      <p:grpSp>
        <p:nvGrpSpPr>
          <p:cNvPr id="8" name="Group 8"/>
          <p:cNvGrpSpPr/>
          <p:nvPr/>
        </p:nvGrpSpPr>
        <p:grpSpPr>
          <a:xfrm>
            <a:off x="7537752" y="6050461"/>
            <a:ext cx="3212495" cy="3982988"/>
            <a:chOff x="0" y="0"/>
            <a:chExt cx="4283327" cy="5310650"/>
          </a:xfrm>
        </p:grpSpPr>
        <p:grpSp>
          <p:nvGrpSpPr>
            <p:cNvPr id="9" name="Group 9"/>
            <p:cNvGrpSpPr/>
            <p:nvPr/>
          </p:nvGrpSpPr>
          <p:grpSpPr>
            <a:xfrm>
              <a:off x="1705935" y="0"/>
              <a:ext cx="1949006" cy="2398777"/>
              <a:chOff x="0" y="0"/>
              <a:chExt cx="660400" cy="812800"/>
            </a:xfrm>
          </p:grpSpPr>
          <p:sp>
            <p:nvSpPr>
              <p:cNvPr id="10" name="Freeform 10"/>
              <p:cNvSpPr/>
              <p:nvPr/>
            </p:nvSpPr>
            <p:spPr>
              <a:xfrm>
                <a:off x="0" y="0"/>
                <a:ext cx="660400" cy="812800"/>
              </a:xfrm>
              <a:custGeom>
                <a:avLst/>
                <a:gdLst/>
                <a:ahLst/>
                <a:cxnLst/>
                <a:rect l="l" t="t" r="r" b="b"/>
                <a:pathLst>
                  <a:path w="660400" h="8128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28502"/>
                    </a:cubicBezTo>
                    <a:lnTo>
                      <a:pt x="660400" y="812800"/>
                    </a:lnTo>
                    <a:lnTo>
                      <a:pt x="0" y="812800"/>
                    </a:lnTo>
                    <a:lnTo>
                      <a:pt x="0" y="328861"/>
                    </a:lnTo>
                    <a:cubicBezTo>
                      <a:pt x="1782" y="185660"/>
                      <a:pt x="93019" y="64045"/>
                      <a:pt x="220252" y="19070"/>
                    </a:cubicBezTo>
                    <a:close/>
                  </a:path>
                </a:pathLst>
              </a:custGeom>
              <a:solidFill>
                <a:srgbClr val="622C24"/>
              </a:solidFill>
            </p:spPr>
          </p:sp>
          <p:sp>
            <p:nvSpPr>
              <p:cNvPr id="11" name="TextBox 11"/>
              <p:cNvSpPr txBox="1"/>
              <p:nvPr/>
            </p:nvSpPr>
            <p:spPr>
              <a:xfrm>
                <a:off x="0" y="88900"/>
                <a:ext cx="660400" cy="723900"/>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731432" y="0"/>
              <a:ext cx="1949006" cy="2398777"/>
              <a:chOff x="0" y="0"/>
              <a:chExt cx="660400" cy="812800"/>
            </a:xfrm>
          </p:grpSpPr>
          <p:sp>
            <p:nvSpPr>
              <p:cNvPr id="13" name="Freeform 13"/>
              <p:cNvSpPr/>
              <p:nvPr/>
            </p:nvSpPr>
            <p:spPr>
              <a:xfrm>
                <a:off x="0" y="0"/>
                <a:ext cx="660400" cy="812800"/>
              </a:xfrm>
              <a:custGeom>
                <a:avLst/>
                <a:gdLst/>
                <a:ahLst/>
                <a:cxnLst/>
                <a:rect l="l" t="t" r="r" b="b"/>
                <a:pathLst>
                  <a:path w="660400" h="8128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28502"/>
                    </a:cubicBezTo>
                    <a:lnTo>
                      <a:pt x="660400" y="812800"/>
                    </a:lnTo>
                    <a:lnTo>
                      <a:pt x="0" y="812800"/>
                    </a:lnTo>
                    <a:lnTo>
                      <a:pt x="0" y="328861"/>
                    </a:lnTo>
                    <a:cubicBezTo>
                      <a:pt x="1782" y="185660"/>
                      <a:pt x="93019" y="64045"/>
                      <a:pt x="220252" y="19070"/>
                    </a:cubicBezTo>
                    <a:close/>
                  </a:path>
                </a:pathLst>
              </a:custGeom>
              <a:solidFill>
                <a:srgbClr val="622C24"/>
              </a:solidFill>
            </p:spPr>
          </p:sp>
          <p:sp>
            <p:nvSpPr>
              <p:cNvPr id="14" name="TextBox 14"/>
              <p:cNvSpPr txBox="1"/>
              <p:nvPr/>
            </p:nvSpPr>
            <p:spPr>
              <a:xfrm>
                <a:off x="0" y="88900"/>
                <a:ext cx="660400" cy="723900"/>
              </a:xfrm>
              <a:prstGeom prst="rect">
                <a:avLst/>
              </a:prstGeom>
            </p:spPr>
            <p:txBody>
              <a:bodyPr lIns="50800" tIns="50800" rIns="50800" bIns="50800" rtlCol="0" anchor="ctr"/>
              <a:lstStyle/>
              <a:p>
                <a:pPr algn="ctr">
                  <a:lnSpc>
                    <a:spcPts val="2659"/>
                  </a:lnSpc>
                </a:pPr>
                <a:endParaRPr/>
              </a:p>
            </p:txBody>
          </p:sp>
        </p:grpSp>
        <p:grpSp>
          <p:nvGrpSpPr>
            <p:cNvPr id="15" name="Group 15"/>
            <p:cNvGrpSpPr/>
            <p:nvPr/>
          </p:nvGrpSpPr>
          <p:grpSpPr>
            <a:xfrm>
              <a:off x="1049104" y="513096"/>
              <a:ext cx="2185120" cy="2398777"/>
              <a:chOff x="0" y="0"/>
              <a:chExt cx="740405" cy="812800"/>
            </a:xfrm>
          </p:grpSpPr>
          <p:sp>
            <p:nvSpPr>
              <p:cNvPr id="16" name="Freeform 16"/>
              <p:cNvSpPr/>
              <p:nvPr/>
            </p:nvSpPr>
            <p:spPr>
              <a:xfrm>
                <a:off x="0" y="0"/>
                <a:ext cx="740405" cy="812800"/>
              </a:xfrm>
              <a:custGeom>
                <a:avLst/>
                <a:gdLst/>
                <a:ahLst/>
                <a:cxnLst/>
                <a:rect l="l" t="t" r="r" b="b"/>
                <a:pathLst>
                  <a:path w="740405" h="812800">
                    <a:moveTo>
                      <a:pt x="370202" y="0"/>
                    </a:moveTo>
                    <a:cubicBezTo>
                      <a:pt x="165745" y="0"/>
                      <a:pt x="0" y="181951"/>
                      <a:pt x="0" y="406400"/>
                    </a:cubicBezTo>
                    <a:cubicBezTo>
                      <a:pt x="0" y="630849"/>
                      <a:pt x="165745" y="812800"/>
                      <a:pt x="370202" y="812800"/>
                    </a:cubicBezTo>
                    <a:cubicBezTo>
                      <a:pt x="574659" y="812800"/>
                      <a:pt x="740405" y="630849"/>
                      <a:pt x="740405" y="406400"/>
                    </a:cubicBezTo>
                    <a:cubicBezTo>
                      <a:pt x="740405" y="181951"/>
                      <a:pt x="574659" y="0"/>
                      <a:pt x="370202" y="0"/>
                    </a:cubicBezTo>
                    <a:close/>
                  </a:path>
                </a:pathLst>
              </a:custGeom>
              <a:solidFill>
                <a:srgbClr val="F9A159"/>
              </a:solidFill>
            </p:spPr>
          </p:sp>
          <p:sp>
            <p:nvSpPr>
              <p:cNvPr id="17" name="TextBox 17"/>
              <p:cNvSpPr txBox="1"/>
              <p:nvPr/>
            </p:nvSpPr>
            <p:spPr>
              <a:xfrm>
                <a:off x="69413" y="38100"/>
                <a:ext cx="601579" cy="698500"/>
              </a:xfrm>
              <a:prstGeom prst="rect">
                <a:avLst/>
              </a:prstGeom>
            </p:spPr>
            <p:txBody>
              <a:bodyPr lIns="50800" tIns="50800" rIns="50800" bIns="50800" rtlCol="0" anchor="ctr"/>
              <a:lstStyle/>
              <a:p>
                <a:pPr algn="ctr">
                  <a:lnSpc>
                    <a:spcPts val="2659"/>
                  </a:lnSpc>
                </a:pPr>
                <a:endParaRPr/>
              </a:p>
            </p:txBody>
          </p:sp>
        </p:grpSp>
        <p:grpSp>
          <p:nvGrpSpPr>
            <p:cNvPr id="18" name="Group 18"/>
            <p:cNvGrpSpPr/>
            <p:nvPr/>
          </p:nvGrpSpPr>
          <p:grpSpPr>
            <a:xfrm rot="-9433969">
              <a:off x="1694029" y="556219"/>
              <a:ext cx="1866975" cy="937022"/>
              <a:chOff x="0" y="0"/>
              <a:chExt cx="632605" cy="317500"/>
            </a:xfrm>
          </p:grpSpPr>
          <p:sp>
            <p:nvSpPr>
              <p:cNvPr id="19" name="Freeform 19"/>
              <p:cNvSpPr/>
              <p:nvPr/>
            </p:nvSpPr>
            <p:spPr>
              <a:xfrm>
                <a:off x="0" y="0"/>
                <a:ext cx="632605" cy="317500"/>
              </a:xfrm>
              <a:custGeom>
                <a:avLst/>
                <a:gdLst/>
                <a:ahLst/>
                <a:cxnLst/>
                <a:rect l="l" t="t" r="r" b="b"/>
                <a:pathLst>
                  <a:path w="632605" h="317500">
                    <a:moveTo>
                      <a:pt x="210982" y="19070"/>
                    </a:moveTo>
                    <a:cubicBezTo>
                      <a:pt x="243309" y="7556"/>
                      <a:pt x="280285" y="0"/>
                      <a:pt x="316473" y="0"/>
                    </a:cubicBezTo>
                    <a:cubicBezTo>
                      <a:pt x="352661" y="0"/>
                      <a:pt x="387484" y="6476"/>
                      <a:pt x="419574" y="17990"/>
                    </a:cubicBezTo>
                    <a:cubicBezTo>
                      <a:pt x="420258" y="18350"/>
                      <a:pt x="420940" y="18350"/>
                      <a:pt x="421622" y="18710"/>
                    </a:cubicBezTo>
                    <a:cubicBezTo>
                      <a:pt x="542135" y="64765"/>
                      <a:pt x="630898" y="186379"/>
                      <a:pt x="632605" y="317500"/>
                    </a:cubicBezTo>
                    <a:lnTo>
                      <a:pt x="632605" y="317500"/>
                    </a:lnTo>
                    <a:lnTo>
                      <a:pt x="0" y="317500"/>
                    </a:lnTo>
                    <a:lnTo>
                      <a:pt x="0" y="317500"/>
                    </a:lnTo>
                    <a:cubicBezTo>
                      <a:pt x="1707" y="185660"/>
                      <a:pt x="89104" y="64045"/>
                      <a:pt x="210982" y="19070"/>
                    </a:cubicBezTo>
                    <a:close/>
                  </a:path>
                </a:pathLst>
              </a:custGeom>
              <a:solidFill>
                <a:srgbClr val="622C24"/>
              </a:solidFill>
            </p:spPr>
          </p:sp>
          <p:sp>
            <p:nvSpPr>
              <p:cNvPr id="20" name="TextBox 20"/>
              <p:cNvSpPr txBox="1"/>
              <p:nvPr/>
            </p:nvSpPr>
            <p:spPr>
              <a:xfrm>
                <a:off x="0" y="88900"/>
                <a:ext cx="632605" cy="228600"/>
              </a:xfrm>
              <a:prstGeom prst="rect">
                <a:avLst/>
              </a:prstGeom>
            </p:spPr>
            <p:txBody>
              <a:bodyPr lIns="50800" tIns="50800" rIns="50800" bIns="50800" rtlCol="0" anchor="ctr"/>
              <a:lstStyle/>
              <a:p>
                <a:pPr algn="ctr">
                  <a:lnSpc>
                    <a:spcPts val="2659"/>
                  </a:lnSpc>
                </a:pPr>
                <a:endParaRPr/>
              </a:p>
            </p:txBody>
          </p:sp>
        </p:grpSp>
        <p:grpSp>
          <p:nvGrpSpPr>
            <p:cNvPr id="21" name="Group 21"/>
            <p:cNvGrpSpPr/>
            <p:nvPr/>
          </p:nvGrpSpPr>
          <p:grpSpPr>
            <a:xfrm rot="-1361101">
              <a:off x="945000" y="319891"/>
              <a:ext cx="1294664" cy="1024730"/>
              <a:chOff x="0" y="0"/>
              <a:chExt cx="438683" cy="347219"/>
            </a:xfrm>
          </p:grpSpPr>
          <p:sp>
            <p:nvSpPr>
              <p:cNvPr id="22" name="Freeform 22"/>
              <p:cNvSpPr/>
              <p:nvPr/>
            </p:nvSpPr>
            <p:spPr>
              <a:xfrm>
                <a:off x="0" y="0"/>
                <a:ext cx="438683" cy="347219"/>
              </a:xfrm>
              <a:custGeom>
                <a:avLst/>
                <a:gdLst/>
                <a:ahLst/>
                <a:cxnLst/>
                <a:rect l="l" t="t" r="r" b="b"/>
                <a:pathLst>
                  <a:path w="438683" h="347219">
                    <a:moveTo>
                      <a:pt x="219341" y="0"/>
                    </a:moveTo>
                    <a:cubicBezTo>
                      <a:pt x="98203" y="0"/>
                      <a:pt x="0" y="77728"/>
                      <a:pt x="0" y="173609"/>
                    </a:cubicBezTo>
                    <a:cubicBezTo>
                      <a:pt x="0" y="269491"/>
                      <a:pt x="98203" y="347219"/>
                      <a:pt x="219341" y="347219"/>
                    </a:cubicBezTo>
                    <a:cubicBezTo>
                      <a:pt x="340480" y="347219"/>
                      <a:pt x="438683" y="269491"/>
                      <a:pt x="438683" y="173609"/>
                    </a:cubicBezTo>
                    <a:cubicBezTo>
                      <a:pt x="438683" y="77728"/>
                      <a:pt x="340480" y="0"/>
                      <a:pt x="219341" y="0"/>
                    </a:cubicBezTo>
                    <a:close/>
                  </a:path>
                </a:pathLst>
              </a:custGeom>
              <a:solidFill>
                <a:srgbClr val="622C24"/>
              </a:solidFill>
            </p:spPr>
          </p:sp>
          <p:sp>
            <p:nvSpPr>
              <p:cNvPr id="23" name="TextBox 23"/>
              <p:cNvSpPr txBox="1"/>
              <p:nvPr/>
            </p:nvSpPr>
            <p:spPr>
              <a:xfrm>
                <a:off x="41127" y="-5548"/>
                <a:ext cx="356430" cy="320215"/>
              </a:xfrm>
              <a:prstGeom prst="rect">
                <a:avLst/>
              </a:prstGeom>
            </p:spPr>
            <p:txBody>
              <a:bodyPr lIns="50800" tIns="50800" rIns="50800" bIns="50800" rtlCol="0" anchor="ctr"/>
              <a:lstStyle/>
              <a:p>
                <a:pPr algn="ctr">
                  <a:lnSpc>
                    <a:spcPts val="2659"/>
                  </a:lnSpc>
                </a:pPr>
                <a:endParaRPr/>
              </a:p>
            </p:txBody>
          </p:sp>
        </p:grpSp>
        <p:grpSp>
          <p:nvGrpSpPr>
            <p:cNvPr id="24" name="Group 24"/>
            <p:cNvGrpSpPr/>
            <p:nvPr/>
          </p:nvGrpSpPr>
          <p:grpSpPr>
            <a:xfrm>
              <a:off x="0" y="3045138"/>
              <a:ext cx="4283327" cy="2265512"/>
              <a:chOff x="0" y="0"/>
              <a:chExt cx="1451360" cy="767644"/>
            </a:xfrm>
          </p:grpSpPr>
          <p:sp>
            <p:nvSpPr>
              <p:cNvPr id="25" name="Freeform 25"/>
              <p:cNvSpPr/>
              <p:nvPr/>
            </p:nvSpPr>
            <p:spPr>
              <a:xfrm>
                <a:off x="0" y="0"/>
                <a:ext cx="1451360" cy="767644"/>
              </a:xfrm>
              <a:custGeom>
                <a:avLst/>
                <a:gdLst/>
                <a:ahLst/>
                <a:cxnLst/>
                <a:rect l="l" t="t" r="r" b="b"/>
                <a:pathLst>
                  <a:path w="1451360" h="767644">
                    <a:moveTo>
                      <a:pt x="484048" y="19070"/>
                    </a:moveTo>
                    <a:cubicBezTo>
                      <a:pt x="558215" y="7556"/>
                      <a:pt x="643047" y="0"/>
                      <a:pt x="726071" y="0"/>
                    </a:cubicBezTo>
                    <a:cubicBezTo>
                      <a:pt x="809097" y="0"/>
                      <a:pt x="888988" y="6476"/>
                      <a:pt x="962611" y="17990"/>
                    </a:cubicBezTo>
                    <a:cubicBezTo>
                      <a:pt x="964180" y="18350"/>
                      <a:pt x="965746" y="18350"/>
                      <a:pt x="967312" y="18710"/>
                    </a:cubicBezTo>
                    <a:cubicBezTo>
                      <a:pt x="1243798" y="64765"/>
                      <a:pt x="1447444" y="186379"/>
                      <a:pt x="1451360" y="327499"/>
                    </a:cubicBezTo>
                    <a:lnTo>
                      <a:pt x="1451360" y="767644"/>
                    </a:lnTo>
                    <a:lnTo>
                      <a:pt x="0" y="767644"/>
                    </a:lnTo>
                    <a:lnTo>
                      <a:pt x="0" y="327826"/>
                    </a:lnTo>
                    <a:cubicBezTo>
                      <a:pt x="3916" y="185660"/>
                      <a:pt x="204428" y="64045"/>
                      <a:pt x="484048" y="19070"/>
                    </a:cubicBezTo>
                    <a:close/>
                  </a:path>
                </a:pathLst>
              </a:custGeom>
              <a:solidFill>
                <a:srgbClr val="4748D6"/>
              </a:solidFill>
            </p:spPr>
          </p:sp>
          <p:sp>
            <p:nvSpPr>
              <p:cNvPr id="26" name="TextBox 26"/>
              <p:cNvSpPr txBox="1"/>
              <p:nvPr/>
            </p:nvSpPr>
            <p:spPr>
              <a:xfrm>
                <a:off x="0" y="88900"/>
                <a:ext cx="1451360" cy="678744"/>
              </a:xfrm>
              <a:prstGeom prst="rect">
                <a:avLst/>
              </a:prstGeom>
            </p:spPr>
            <p:txBody>
              <a:bodyPr lIns="50800" tIns="50800" rIns="50800" bIns="50800" rtlCol="0" anchor="ctr"/>
              <a:lstStyle/>
              <a:p>
                <a:pPr algn="ctr">
                  <a:lnSpc>
                    <a:spcPts val="2659"/>
                  </a:lnSpc>
                </a:pPr>
                <a:endParaRPr/>
              </a:p>
            </p:txBody>
          </p:sp>
        </p:grpSp>
        <p:grpSp>
          <p:nvGrpSpPr>
            <p:cNvPr id="27" name="Group 27"/>
            <p:cNvGrpSpPr/>
            <p:nvPr/>
          </p:nvGrpSpPr>
          <p:grpSpPr>
            <a:xfrm>
              <a:off x="1480309" y="3221452"/>
              <a:ext cx="1043912" cy="1445015"/>
              <a:chOff x="0" y="0"/>
              <a:chExt cx="353719" cy="489628"/>
            </a:xfrm>
          </p:grpSpPr>
          <p:sp>
            <p:nvSpPr>
              <p:cNvPr id="28" name="Freeform 28"/>
              <p:cNvSpPr/>
              <p:nvPr/>
            </p:nvSpPr>
            <p:spPr>
              <a:xfrm>
                <a:off x="0" y="0"/>
                <a:ext cx="353719" cy="489628"/>
              </a:xfrm>
              <a:custGeom>
                <a:avLst/>
                <a:gdLst/>
                <a:ahLst/>
                <a:cxnLst/>
                <a:rect l="l" t="t" r="r" b="b"/>
                <a:pathLst>
                  <a:path w="353719" h="489628">
                    <a:moveTo>
                      <a:pt x="176859" y="0"/>
                    </a:moveTo>
                    <a:lnTo>
                      <a:pt x="176859" y="0"/>
                    </a:lnTo>
                    <a:cubicBezTo>
                      <a:pt x="223765" y="0"/>
                      <a:pt x="268750" y="18633"/>
                      <a:pt x="301918" y="51801"/>
                    </a:cubicBezTo>
                    <a:cubicBezTo>
                      <a:pt x="335085" y="84968"/>
                      <a:pt x="353719" y="129953"/>
                      <a:pt x="353719" y="176859"/>
                    </a:cubicBezTo>
                    <a:lnTo>
                      <a:pt x="353719" y="312769"/>
                    </a:lnTo>
                    <a:cubicBezTo>
                      <a:pt x="353719" y="410445"/>
                      <a:pt x="274536" y="489628"/>
                      <a:pt x="176859" y="489628"/>
                    </a:cubicBezTo>
                    <a:lnTo>
                      <a:pt x="176859" y="489628"/>
                    </a:lnTo>
                    <a:cubicBezTo>
                      <a:pt x="79183" y="489628"/>
                      <a:pt x="0" y="410445"/>
                      <a:pt x="0" y="312769"/>
                    </a:cubicBezTo>
                    <a:lnTo>
                      <a:pt x="0" y="176859"/>
                    </a:lnTo>
                    <a:cubicBezTo>
                      <a:pt x="0" y="79183"/>
                      <a:pt x="79183" y="0"/>
                      <a:pt x="176859" y="0"/>
                    </a:cubicBezTo>
                    <a:close/>
                  </a:path>
                </a:pathLst>
              </a:custGeom>
              <a:solidFill>
                <a:srgbClr val="A46A9C"/>
              </a:solidFill>
            </p:spPr>
          </p:sp>
          <p:sp>
            <p:nvSpPr>
              <p:cNvPr id="29" name="TextBox 29"/>
              <p:cNvSpPr txBox="1"/>
              <p:nvPr/>
            </p:nvSpPr>
            <p:spPr>
              <a:xfrm>
                <a:off x="0" y="-38100"/>
                <a:ext cx="353719" cy="527728"/>
              </a:xfrm>
              <a:prstGeom prst="rect">
                <a:avLst/>
              </a:prstGeom>
            </p:spPr>
            <p:txBody>
              <a:bodyPr lIns="50800" tIns="50800" rIns="50800" bIns="50800" rtlCol="0" anchor="ctr"/>
              <a:lstStyle/>
              <a:p>
                <a:pPr algn="ctr">
                  <a:lnSpc>
                    <a:spcPts val="2659"/>
                  </a:lnSpc>
                </a:pPr>
                <a:endParaRPr/>
              </a:p>
            </p:txBody>
          </p:sp>
        </p:grpSp>
        <p:grpSp>
          <p:nvGrpSpPr>
            <p:cNvPr id="30" name="Group 30"/>
            <p:cNvGrpSpPr/>
            <p:nvPr/>
          </p:nvGrpSpPr>
          <p:grpSpPr>
            <a:xfrm>
              <a:off x="797477" y="4198591"/>
              <a:ext cx="1112059" cy="1112059"/>
              <a:chOff x="0" y="0"/>
              <a:chExt cx="812800" cy="812800"/>
            </a:xfrm>
          </p:grpSpPr>
          <p:sp>
            <p:nvSpPr>
              <p:cNvPr id="31" name="Freeform 3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9A159"/>
              </a:solidFill>
            </p:spPr>
          </p:sp>
          <p:sp>
            <p:nvSpPr>
              <p:cNvPr id="32" name="TextBox 32"/>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sp>
        <p:nvSpPr>
          <p:cNvPr id="33" name="TextBox 33"/>
          <p:cNvSpPr txBox="1"/>
          <p:nvPr/>
        </p:nvSpPr>
        <p:spPr>
          <a:xfrm>
            <a:off x="10489360" y="5319397"/>
            <a:ext cx="412414" cy="1220467"/>
          </a:xfrm>
          <a:prstGeom prst="rect">
            <a:avLst/>
          </a:prstGeom>
        </p:spPr>
        <p:txBody>
          <a:bodyPr lIns="0" tIns="0" rIns="0" bIns="0" rtlCol="0" anchor="t">
            <a:spAutoFit/>
          </a:bodyPr>
          <a:lstStyle/>
          <a:p>
            <a:pPr algn="ctr">
              <a:lnSpc>
                <a:spcPts val="9907"/>
              </a:lnSpc>
            </a:pPr>
            <a:r>
              <a:rPr lang="en-US" sz="7076">
                <a:solidFill>
                  <a:srgbClr val="663F61"/>
                </a:solidFill>
                <a:latin typeface="Nunito Bold"/>
              </a:rPr>
              <a: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96452" y="6735393"/>
            <a:ext cx="17295095" cy="2432690"/>
            <a:chOff x="0" y="0"/>
            <a:chExt cx="23060127" cy="3243587"/>
          </a:xfrm>
        </p:grpSpPr>
        <p:sp>
          <p:nvSpPr>
            <p:cNvPr id="3" name="Freeform 3"/>
            <p:cNvSpPr/>
            <p:nvPr/>
          </p:nvSpPr>
          <p:spPr>
            <a:xfrm>
              <a:off x="13827118" y="0"/>
              <a:ext cx="7109232" cy="3243587"/>
            </a:xfrm>
            <a:custGeom>
              <a:avLst/>
              <a:gdLst/>
              <a:ahLst/>
              <a:cxnLst/>
              <a:rect l="l" t="t" r="r" b="b"/>
              <a:pathLst>
                <a:path w="7109232" h="3243587">
                  <a:moveTo>
                    <a:pt x="0" y="0"/>
                  </a:moveTo>
                  <a:lnTo>
                    <a:pt x="7109231" y="0"/>
                  </a:lnTo>
                  <a:lnTo>
                    <a:pt x="7109231" y="3243587"/>
                  </a:lnTo>
                  <a:lnTo>
                    <a:pt x="0" y="3243587"/>
                  </a:lnTo>
                  <a:lnTo>
                    <a:pt x="0" y="0"/>
                  </a:lnTo>
                  <a:close/>
                </a:path>
              </a:pathLst>
            </a:custGeom>
            <a:blipFill>
              <a:blip r:embed="rId2">
                <a:alphaModFix amt="60000"/>
                <a:extLst>
                  <a:ext uri="{96DAC541-7B7A-43D3-8B79-37D633B846F1}">
                    <asvg:svgBlip xmlns:asvg="http://schemas.microsoft.com/office/drawing/2016/SVG/main" xmlns="" r:embed="rId3"/>
                  </a:ext>
                </a:extLst>
              </a:blip>
              <a:stretch>
                <a:fillRect/>
              </a:stretch>
            </a:blipFill>
          </p:spPr>
        </p:sp>
        <p:sp>
          <p:nvSpPr>
            <p:cNvPr id="4" name="Freeform 4"/>
            <p:cNvSpPr/>
            <p:nvPr/>
          </p:nvSpPr>
          <p:spPr>
            <a:xfrm flipH="1">
              <a:off x="1802464" y="0"/>
              <a:ext cx="7109232" cy="3243587"/>
            </a:xfrm>
            <a:custGeom>
              <a:avLst/>
              <a:gdLst/>
              <a:ahLst/>
              <a:cxnLst/>
              <a:rect l="l" t="t" r="r" b="b"/>
              <a:pathLst>
                <a:path w="7109232" h="3243587">
                  <a:moveTo>
                    <a:pt x="7109232" y="0"/>
                  </a:moveTo>
                  <a:lnTo>
                    <a:pt x="0" y="0"/>
                  </a:lnTo>
                  <a:lnTo>
                    <a:pt x="0" y="3243587"/>
                  </a:lnTo>
                  <a:lnTo>
                    <a:pt x="7109232" y="3243587"/>
                  </a:lnTo>
                  <a:lnTo>
                    <a:pt x="7109232" y="0"/>
                  </a:lnTo>
                  <a:close/>
                </a:path>
              </a:pathLst>
            </a:custGeom>
            <a:blipFill>
              <a:blip r:embed="rId4">
                <a:alphaModFix amt="60000"/>
                <a:extLst>
                  <a:ext uri="{96DAC541-7B7A-43D3-8B79-37D633B846F1}">
                    <asvg:svgBlip xmlns:asvg="http://schemas.microsoft.com/office/drawing/2016/SVG/main" xmlns="" r:embed="rId5"/>
                  </a:ext>
                </a:extLst>
              </a:blip>
              <a:stretch>
                <a:fillRect/>
              </a:stretch>
            </a:blipFill>
          </p:spPr>
        </p:sp>
        <p:sp>
          <p:nvSpPr>
            <p:cNvPr id="5" name="TextBox 5"/>
            <p:cNvSpPr txBox="1"/>
            <p:nvPr/>
          </p:nvSpPr>
          <p:spPr>
            <a:xfrm rot="303051">
              <a:off x="39111" y="522271"/>
              <a:ext cx="10630958" cy="1356787"/>
            </a:xfrm>
            <a:prstGeom prst="rect">
              <a:avLst/>
            </a:prstGeom>
          </p:spPr>
          <p:txBody>
            <a:bodyPr lIns="0" tIns="0" rIns="0" bIns="0" rtlCol="0" anchor="t">
              <a:spAutoFit/>
            </a:bodyPr>
            <a:lstStyle/>
            <a:p>
              <a:pPr algn="ctr">
                <a:lnSpc>
                  <a:spcPts val="7700"/>
                </a:lnSpc>
                <a:spcBef>
                  <a:spcPct val="0"/>
                </a:spcBef>
              </a:pPr>
              <a:r>
                <a:rPr lang="en-US" sz="7000" spc="-70">
                  <a:solidFill>
                    <a:srgbClr val="663F61"/>
                  </a:solidFill>
                  <a:latin typeface="Nunito"/>
                </a:rPr>
                <a:t>Stimme zu</a:t>
              </a:r>
            </a:p>
          </p:txBody>
        </p:sp>
        <p:sp>
          <p:nvSpPr>
            <p:cNvPr id="6" name="TextBox 6"/>
            <p:cNvSpPr txBox="1"/>
            <p:nvPr/>
          </p:nvSpPr>
          <p:spPr>
            <a:xfrm rot="-274154">
              <a:off x="12391736" y="522310"/>
              <a:ext cx="10630958" cy="1356787"/>
            </a:xfrm>
            <a:prstGeom prst="rect">
              <a:avLst/>
            </a:prstGeom>
          </p:spPr>
          <p:txBody>
            <a:bodyPr lIns="0" tIns="0" rIns="0" bIns="0" rtlCol="0" anchor="t">
              <a:spAutoFit/>
            </a:bodyPr>
            <a:lstStyle/>
            <a:p>
              <a:pPr algn="ctr">
                <a:lnSpc>
                  <a:spcPts val="7700"/>
                </a:lnSpc>
                <a:spcBef>
                  <a:spcPct val="0"/>
                </a:spcBef>
              </a:pPr>
              <a:r>
                <a:rPr lang="en-US" sz="7000" spc="-70">
                  <a:solidFill>
                    <a:srgbClr val="663F61"/>
                  </a:solidFill>
                  <a:latin typeface="Nunito"/>
                </a:rPr>
                <a:t>Stimme nicht zu</a:t>
              </a:r>
            </a:p>
          </p:txBody>
        </p:sp>
      </p:grpSp>
      <p:sp>
        <p:nvSpPr>
          <p:cNvPr id="7" name="TextBox 7"/>
          <p:cNvSpPr txBox="1"/>
          <p:nvPr/>
        </p:nvSpPr>
        <p:spPr>
          <a:xfrm>
            <a:off x="0" y="1959268"/>
            <a:ext cx="18288000" cy="3917953"/>
          </a:xfrm>
          <a:prstGeom prst="rect">
            <a:avLst/>
          </a:prstGeom>
        </p:spPr>
        <p:txBody>
          <a:bodyPr lIns="0" tIns="0" rIns="0" bIns="0" rtlCol="0" anchor="t">
            <a:spAutoFit/>
          </a:bodyPr>
          <a:lstStyle/>
          <a:p>
            <a:pPr algn="ctr">
              <a:lnSpc>
                <a:spcPts val="7700"/>
              </a:lnSpc>
            </a:pPr>
            <a:r>
              <a:rPr lang="en-US" sz="7000" spc="-70">
                <a:solidFill>
                  <a:srgbClr val="663F61"/>
                </a:solidFill>
                <a:latin typeface="Nunito Bold"/>
              </a:rPr>
              <a:t>Aussage 5: </a:t>
            </a:r>
          </a:p>
          <a:p>
            <a:pPr algn="ctr">
              <a:lnSpc>
                <a:spcPts val="7700"/>
              </a:lnSpc>
            </a:pPr>
            <a:r>
              <a:rPr lang="en-US" sz="7000" spc="-70">
                <a:solidFill>
                  <a:srgbClr val="663F61"/>
                </a:solidFill>
                <a:latin typeface="Nunito Bold"/>
              </a:rPr>
              <a:t>Ich denke nach heute anders über meine Privatsphäre nach.</a:t>
            </a:r>
          </a:p>
          <a:p>
            <a:pPr algn="ctr">
              <a:lnSpc>
                <a:spcPts val="7700"/>
              </a:lnSpc>
              <a:spcBef>
                <a:spcPct val="0"/>
              </a:spcBef>
            </a:pPr>
            <a:endParaRPr lang="en-US" sz="7000" spc="-70">
              <a:solidFill>
                <a:srgbClr val="663F61"/>
              </a:solidFill>
              <a:latin typeface="Nunito Bold"/>
            </a:endParaRPr>
          </a:p>
        </p:txBody>
      </p:sp>
      <p:grpSp>
        <p:nvGrpSpPr>
          <p:cNvPr id="8" name="Group 8"/>
          <p:cNvGrpSpPr/>
          <p:nvPr/>
        </p:nvGrpSpPr>
        <p:grpSpPr>
          <a:xfrm>
            <a:off x="7537752" y="6050461"/>
            <a:ext cx="3212495" cy="3982988"/>
            <a:chOff x="0" y="0"/>
            <a:chExt cx="4283327" cy="5310650"/>
          </a:xfrm>
        </p:grpSpPr>
        <p:grpSp>
          <p:nvGrpSpPr>
            <p:cNvPr id="9" name="Group 9"/>
            <p:cNvGrpSpPr/>
            <p:nvPr/>
          </p:nvGrpSpPr>
          <p:grpSpPr>
            <a:xfrm>
              <a:off x="1705935" y="0"/>
              <a:ext cx="1949006" cy="2398777"/>
              <a:chOff x="0" y="0"/>
              <a:chExt cx="660400" cy="812800"/>
            </a:xfrm>
          </p:grpSpPr>
          <p:sp>
            <p:nvSpPr>
              <p:cNvPr id="10" name="Freeform 10"/>
              <p:cNvSpPr/>
              <p:nvPr/>
            </p:nvSpPr>
            <p:spPr>
              <a:xfrm>
                <a:off x="0" y="0"/>
                <a:ext cx="660400" cy="812800"/>
              </a:xfrm>
              <a:custGeom>
                <a:avLst/>
                <a:gdLst/>
                <a:ahLst/>
                <a:cxnLst/>
                <a:rect l="l" t="t" r="r" b="b"/>
                <a:pathLst>
                  <a:path w="660400" h="8128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28502"/>
                    </a:cubicBezTo>
                    <a:lnTo>
                      <a:pt x="660400" y="812800"/>
                    </a:lnTo>
                    <a:lnTo>
                      <a:pt x="0" y="812800"/>
                    </a:lnTo>
                    <a:lnTo>
                      <a:pt x="0" y="328861"/>
                    </a:lnTo>
                    <a:cubicBezTo>
                      <a:pt x="1782" y="185660"/>
                      <a:pt x="93019" y="64045"/>
                      <a:pt x="220252" y="19070"/>
                    </a:cubicBezTo>
                    <a:close/>
                  </a:path>
                </a:pathLst>
              </a:custGeom>
              <a:solidFill>
                <a:srgbClr val="622C24"/>
              </a:solidFill>
            </p:spPr>
          </p:sp>
          <p:sp>
            <p:nvSpPr>
              <p:cNvPr id="11" name="TextBox 11"/>
              <p:cNvSpPr txBox="1"/>
              <p:nvPr/>
            </p:nvSpPr>
            <p:spPr>
              <a:xfrm>
                <a:off x="0" y="88900"/>
                <a:ext cx="660400" cy="723900"/>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731432" y="0"/>
              <a:ext cx="1949006" cy="2398777"/>
              <a:chOff x="0" y="0"/>
              <a:chExt cx="660400" cy="812800"/>
            </a:xfrm>
          </p:grpSpPr>
          <p:sp>
            <p:nvSpPr>
              <p:cNvPr id="13" name="Freeform 13"/>
              <p:cNvSpPr/>
              <p:nvPr/>
            </p:nvSpPr>
            <p:spPr>
              <a:xfrm>
                <a:off x="0" y="0"/>
                <a:ext cx="660400" cy="812800"/>
              </a:xfrm>
              <a:custGeom>
                <a:avLst/>
                <a:gdLst/>
                <a:ahLst/>
                <a:cxnLst/>
                <a:rect l="l" t="t" r="r" b="b"/>
                <a:pathLst>
                  <a:path w="660400" h="8128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28502"/>
                    </a:cubicBezTo>
                    <a:lnTo>
                      <a:pt x="660400" y="812800"/>
                    </a:lnTo>
                    <a:lnTo>
                      <a:pt x="0" y="812800"/>
                    </a:lnTo>
                    <a:lnTo>
                      <a:pt x="0" y="328861"/>
                    </a:lnTo>
                    <a:cubicBezTo>
                      <a:pt x="1782" y="185660"/>
                      <a:pt x="93019" y="64045"/>
                      <a:pt x="220252" y="19070"/>
                    </a:cubicBezTo>
                    <a:close/>
                  </a:path>
                </a:pathLst>
              </a:custGeom>
              <a:solidFill>
                <a:srgbClr val="622C24"/>
              </a:solidFill>
            </p:spPr>
          </p:sp>
          <p:sp>
            <p:nvSpPr>
              <p:cNvPr id="14" name="TextBox 14"/>
              <p:cNvSpPr txBox="1"/>
              <p:nvPr/>
            </p:nvSpPr>
            <p:spPr>
              <a:xfrm>
                <a:off x="0" y="88900"/>
                <a:ext cx="660400" cy="723900"/>
              </a:xfrm>
              <a:prstGeom prst="rect">
                <a:avLst/>
              </a:prstGeom>
            </p:spPr>
            <p:txBody>
              <a:bodyPr lIns="50800" tIns="50800" rIns="50800" bIns="50800" rtlCol="0" anchor="ctr"/>
              <a:lstStyle/>
              <a:p>
                <a:pPr algn="ctr">
                  <a:lnSpc>
                    <a:spcPts val="2659"/>
                  </a:lnSpc>
                </a:pPr>
                <a:endParaRPr/>
              </a:p>
            </p:txBody>
          </p:sp>
        </p:grpSp>
        <p:grpSp>
          <p:nvGrpSpPr>
            <p:cNvPr id="15" name="Group 15"/>
            <p:cNvGrpSpPr/>
            <p:nvPr/>
          </p:nvGrpSpPr>
          <p:grpSpPr>
            <a:xfrm>
              <a:off x="1049104" y="513096"/>
              <a:ext cx="2185120" cy="2398777"/>
              <a:chOff x="0" y="0"/>
              <a:chExt cx="740405" cy="812800"/>
            </a:xfrm>
          </p:grpSpPr>
          <p:sp>
            <p:nvSpPr>
              <p:cNvPr id="16" name="Freeform 16"/>
              <p:cNvSpPr/>
              <p:nvPr/>
            </p:nvSpPr>
            <p:spPr>
              <a:xfrm>
                <a:off x="0" y="0"/>
                <a:ext cx="740405" cy="812800"/>
              </a:xfrm>
              <a:custGeom>
                <a:avLst/>
                <a:gdLst/>
                <a:ahLst/>
                <a:cxnLst/>
                <a:rect l="l" t="t" r="r" b="b"/>
                <a:pathLst>
                  <a:path w="740405" h="812800">
                    <a:moveTo>
                      <a:pt x="370202" y="0"/>
                    </a:moveTo>
                    <a:cubicBezTo>
                      <a:pt x="165745" y="0"/>
                      <a:pt x="0" y="181951"/>
                      <a:pt x="0" y="406400"/>
                    </a:cubicBezTo>
                    <a:cubicBezTo>
                      <a:pt x="0" y="630849"/>
                      <a:pt x="165745" y="812800"/>
                      <a:pt x="370202" y="812800"/>
                    </a:cubicBezTo>
                    <a:cubicBezTo>
                      <a:pt x="574659" y="812800"/>
                      <a:pt x="740405" y="630849"/>
                      <a:pt x="740405" y="406400"/>
                    </a:cubicBezTo>
                    <a:cubicBezTo>
                      <a:pt x="740405" y="181951"/>
                      <a:pt x="574659" y="0"/>
                      <a:pt x="370202" y="0"/>
                    </a:cubicBezTo>
                    <a:close/>
                  </a:path>
                </a:pathLst>
              </a:custGeom>
              <a:solidFill>
                <a:srgbClr val="F9A159"/>
              </a:solidFill>
            </p:spPr>
          </p:sp>
          <p:sp>
            <p:nvSpPr>
              <p:cNvPr id="17" name="TextBox 17"/>
              <p:cNvSpPr txBox="1"/>
              <p:nvPr/>
            </p:nvSpPr>
            <p:spPr>
              <a:xfrm>
                <a:off x="69413" y="38100"/>
                <a:ext cx="601579" cy="698500"/>
              </a:xfrm>
              <a:prstGeom prst="rect">
                <a:avLst/>
              </a:prstGeom>
            </p:spPr>
            <p:txBody>
              <a:bodyPr lIns="50800" tIns="50800" rIns="50800" bIns="50800" rtlCol="0" anchor="ctr"/>
              <a:lstStyle/>
              <a:p>
                <a:pPr algn="ctr">
                  <a:lnSpc>
                    <a:spcPts val="2659"/>
                  </a:lnSpc>
                </a:pPr>
                <a:endParaRPr/>
              </a:p>
            </p:txBody>
          </p:sp>
        </p:grpSp>
        <p:grpSp>
          <p:nvGrpSpPr>
            <p:cNvPr id="18" name="Group 18"/>
            <p:cNvGrpSpPr/>
            <p:nvPr/>
          </p:nvGrpSpPr>
          <p:grpSpPr>
            <a:xfrm rot="-9433969">
              <a:off x="1694029" y="556219"/>
              <a:ext cx="1866975" cy="937022"/>
              <a:chOff x="0" y="0"/>
              <a:chExt cx="632605" cy="317500"/>
            </a:xfrm>
          </p:grpSpPr>
          <p:sp>
            <p:nvSpPr>
              <p:cNvPr id="19" name="Freeform 19"/>
              <p:cNvSpPr/>
              <p:nvPr/>
            </p:nvSpPr>
            <p:spPr>
              <a:xfrm>
                <a:off x="0" y="0"/>
                <a:ext cx="632605" cy="317500"/>
              </a:xfrm>
              <a:custGeom>
                <a:avLst/>
                <a:gdLst/>
                <a:ahLst/>
                <a:cxnLst/>
                <a:rect l="l" t="t" r="r" b="b"/>
                <a:pathLst>
                  <a:path w="632605" h="317500">
                    <a:moveTo>
                      <a:pt x="210982" y="19070"/>
                    </a:moveTo>
                    <a:cubicBezTo>
                      <a:pt x="243309" y="7556"/>
                      <a:pt x="280285" y="0"/>
                      <a:pt x="316473" y="0"/>
                    </a:cubicBezTo>
                    <a:cubicBezTo>
                      <a:pt x="352661" y="0"/>
                      <a:pt x="387484" y="6476"/>
                      <a:pt x="419574" y="17990"/>
                    </a:cubicBezTo>
                    <a:cubicBezTo>
                      <a:pt x="420258" y="18350"/>
                      <a:pt x="420940" y="18350"/>
                      <a:pt x="421622" y="18710"/>
                    </a:cubicBezTo>
                    <a:cubicBezTo>
                      <a:pt x="542135" y="64765"/>
                      <a:pt x="630898" y="186379"/>
                      <a:pt x="632605" y="317500"/>
                    </a:cubicBezTo>
                    <a:lnTo>
                      <a:pt x="632605" y="317500"/>
                    </a:lnTo>
                    <a:lnTo>
                      <a:pt x="0" y="317500"/>
                    </a:lnTo>
                    <a:lnTo>
                      <a:pt x="0" y="317500"/>
                    </a:lnTo>
                    <a:cubicBezTo>
                      <a:pt x="1707" y="185660"/>
                      <a:pt x="89104" y="64045"/>
                      <a:pt x="210982" y="19070"/>
                    </a:cubicBezTo>
                    <a:close/>
                  </a:path>
                </a:pathLst>
              </a:custGeom>
              <a:solidFill>
                <a:srgbClr val="622C24"/>
              </a:solidFill>
            </p:spPr>
          </p:sp>
          <p:sp>
            <p:nvSpPr>
              <p:cNvPr id="20" name="TextBox 20"/>
              <p:cNvSpPr txBox="1"/>
              <p:nvPr/>
            </p:nvSpPr>
            <p:spPr>
              <a:xfrm>
                <a:off x="0" y="88900"/>
                <a:ext cx="632605" cy="228600"/>
              </a:xfrm>
              <a:prstGeom prst="rect">
                <a:avLst/>
              </a:prstGeom>
            </p:spPr>
            <p:txBody>
              <a:bodyPr lIns="50800" tIns="50800" rIns="50800" bIns="50800" rtlCol="0" anchor="ctr"/>
              <a:lstStyle/>
              <a:p>
                <a:pPr algn="ctr">
                  <a:lnSpc>
                    <a:spcPts val="2659"/>
                  </a:lnSpc>
                </a:pPr>
                <a:endParaRPr/>
              </a:p>
            </p:txBody>
          </p:sp>
        </p:grpSp>
        <p:grpSp>
          <p:nvGrpSpPr>
            <p:cNvPr id="21" name="Group 21"/>
            <p:cNvGrpSpPr/>
            <p:nvPr/>
          </p:nvGrpSpPr>
          <p:grpSpPr>
            <a:xfrm rot="-1361101">
              <a:off x="945000" y="319891"/>
              <a:ext cx="1294664" cy="1024730"/>
              <a:chOff x="0" y="0"/>
              <a:chExt cx="438683" cy="347219"/>
            </a:xfrm>
          </p:grpSpPr>
          <p:sp>
            <p:nvSpPr>
              <p:cNvPr id="22" name="Freeform 22"/>
              <p:cNvSpPr/>
              <p:nvPr/>
            </p:nvSpPr>
            <p:spPr>
              <a:xfrm>
                <a:off x="0" y="0"/>
                <a:ext cx="438683" cy="347219"/>
              </a:xfrm>
              <a:custGeom>
                <a:avLst/>
                <a:gdLst/>
                <a:ahLst/>
                <a:cxnLst/>
                <a:rect l="l" t="t" r="r" b="b"/>
                <a:pathLst>
                  <a:path w="438683" h="347219">
                    <a:moveTo>
                      <a:pt x="219341" y="0"/>
                    </a:moveTo>
                    <a:cubicBezTo>
                      <a:pt x="98203" y="0"/>
                      <a:pt x="0" y="77728"/>
                      <a:pt x="0" y="173609"/>
                    </a:cubicBezTo>
                    <a:cubicBezTo>
                      <a:pt x="0" y="269491"/>
                      <a:pt x="98203" y="347219"/>
                      <a:pt x="219341" y="347219"/>
                    </a:cubicBezTo>
                    <a:cubicBezTo>
                      <a:pt x="340480" y="347219"/>
                      <a:pt x="438683" y="269491"/>
                      <a:pt x="438683" y="173609"/>
                    </a:cubicBezTo>
                    <a:cubicBezTo>
                      <a:pt x="438683" y="77728"/>
                      <a:pt x="340480" y="0"/>
                      <a:pt x="219341" y="0"/>
                    </a:cubicBezTo>
                    <a:close/>
                  </a:path>
                </a:pathLst>
              </a:custGeom>
              <a:solidFill>
                <a:srgbClr val="622C24"/>
              </a:solidFill>
            </p:spPr>
          </p:sp>
          <p:sp>
            <p:nvSpPr>
              <p:cNvPr id="23" name="TextBox 23"/>
              <p:cNvSpPr txBox="1"/>
              <p:nvPr/>
            </p:nvSpPr>
            <p:spPr>
              <a:xfrm>
                <a:off x="41127" y="-5548"/>
                <a:ext cx="356430" cy="320215"/>
              </a:xfrm>
              <a:prstGeom prst="rect">
                <a:avLst/>
              </a:prstGeom>
            </p:spPr>
            <p:txBody>
              <a:bodyPr lIns="50800" tIns="50800" rIns="50800" bIns="50800" rtlCol="0" anchor="ctr"/>
              <a:lstStyle/>
              <a:p>
                <a:pPr algn="ctr">
                  <a:lnSpc>
                    <a:spcPts val="2659"/>
                  </a:lnSpc>
                </a:pPr>
                <a:endParaRPr/>
              </a:p>
            </p:txBody>
          </p:sp>
        </p:grpSp>
        <p:grpSp>
          <p:nvGrpSpPr>
            <p:cNvPr id="24" name="Group 24"/>
            <p:cNvGrpSpPr/>
            <p:nvPr/>
          </p:nvGrpSpPr>
          <p:grpSpPr>
            <a:xfrm>
              <a:off x="0" y="3045138"/>
              <a:ext cx="4283327" cy="2265512"/>
              <a:chOff x="0" y="0"/>
              <a:chExt cx="1451360" cy="767644"/>
            </a:xfrm>
          </p:grpSpPr>
          <p:sp>
            <p:nvSpPr>
              <p:cNvPr id="25" name="Freeform 25"/>
              <p:cNvSpPr/>
              <p:nvPr/>
            </p:nvSpPr>
            <p:spPr>
              <a:xfrm>
                <a:off x="0" y="0"/>
                <a:ext cx="1451360" cy="767644"/>
              </a:xfrm>
              <a:custGeom>
                <a:avLst/>
                <a:gdLst/>
                <a:ahLst/>
                <a:cxnLst/>
                <a:rect l="l" t="t" r="r" b="b"/>
                <a:pathLst>
                  <a:path w="1451360" h="767644">
                    <a:moveTo>
                      <a:pt x="484048" y="19070"/>
                    </a:moveTo>
                    <a:cubicBezTo>
                      <a:pt x="558215" y="7556"/>
                      <a:pt x="643047" y="0"/>
                      <a:pt x="726071" y="0"/>
                    </a:cubicBezTo>
                    <a:cubicBezTo>
                      <a:pt x="809097" y="0"/>
                      <a:pt x="888988" y="6476"/>
                      <a:pt x="962611" y="17990"/>
                    </a:cubicBezTo>
                    <a:cubicBezTo>
                      <a:pt x="964180" y="18350"/>
                      <a:pt x="965746" y="18350"/>
                      <a:pt x="967312" y="18710"/>
                    </a:cubicBezTo>
                    <a:cubicBezTo>
                      <a:pt x="1243798" y="64765"/>
                      <a:pt x="1447444" y="186379"/>
                      <a:pt x="1451360" y="327499"/>
                    </a:cubicBezTo>
                    <a:lnTo>
                      <a:pt x="1451360" y="767644"/>
                    </a:lnTo>
                    <a:lnTo>
                      <a:pt x="0" y="767644"/>
                    </a:lnTo>
                    <a:lnTo>
                      <a:pt x="0" y="327826"/>
                    </a:lnTo>
                    <a:cubicBezTo>
                      <a:pt x="3916" y="185660"/>
                      <a:pt x="204428" y="64045"/>
                      <a:pt x="484048" y="19070"/>
                    </a:cubicBezTo>
                    <a:close/>
                  </a:path>
                </a:pathLst>
              </a:custGeom>
              <a:solidFill>
                <a:srgbClr val="4748D6"/>
              </a:solidFill>
            </p:spPr>
          </p:sp>
          <p:sp>
            <p:nvSpPr>
              <p:cNvPr id="26" name="TextBox 26"/>
              <p:cNvSpPr txBox="1"/>
              <p:nvPr/>
            </p:nvSpPr>
            <p:spPr>
              <a:xfrm>
                <a:off x="0" y="88900"/>
                <a:ext cx="1451360" cy="678744"/>
              </a:xfrm>
              <a:prstGeom prst="rect">
                <a:avLst/>
              </a:prstGeom>
            </p:spPr>
            <p:txBody>
              <a:bodyPr lIns="50800" tIns="50800" rIns="50800" bIns="50800" rtlCol="0" anchor="ctr"/>
              <a:lstStyle/>
              <a:p>
                <a:pPr algn="ctr">
                  <a:lnSpc>
                    <a:spcPts val="2659"/>
                  </a:lnSpc>
                </a:pPr>
                <a:endParaRPr/>
              </a:p>
            </p:txBody>
          </p:sp>
        </p:grpSp>
        <p:grpSp>
          <p:nvGrpSpPr>
            <p:cNvPr id="27" name="Group 27"/>
            <p:cNvGrpSpPr/>
            <p:nvPr/>
          </p:nvGrpSpPr>
          <p:grpSpPr>
            <a:xfrm>
              <a:off x="1480309" y="3221452"/>
              <a:ext cx="1043912" cy="1445015"/>
              <a:chOff x="0" y="0"/>
              <a:chExt cx="353719" cy="489628"/>
            </a:xfrm>
          </p:grpSpPr>
          <p:sp>
            <p:nvSpPr>
              <p:cNvPr id="28" name="Freeform 28"/>
              <p:cNvSpPr/>
              <p:nvPr/>
            </p:nvSpPr>
            <p:spPr>
              <a:xfrm>
                <a:off x="0" y="0"/>
                <a:ext cx="353719" cy="489628"/>
              </a:xfrm>
              <a:custGeom>
                <a:avLst/>
                <a:gdLst/>
                <a:ahLst/>
                <a:cxnLst/>
                <a:rect l="l" t="t" r="r" b="b"/>
                <a:pathLst>
                  <a:path w="353719" h="489628">
                    <a:moveTo>
                      <a:pt x="176859" y="0"/>
                    </a:moveTo>
                    <a:lnTo>
                      <a:pt x="176859" y="0"/>
                    </a:lnTo>
                    <a:cubicBezTo>
                      <a:pt x="223765" y="0"/>
                      <a:pt x="268750" y="18633"/>
                      <a:pt x="301918" y="51801"/>
                    </a:cubicBezTo>
                    <a:cubicBezTo>
                      <a:pt x="335085" y="84968"/>
                      <a:pt x="353719" y="129953"/>
                      <a:pt x="353719" y="176859"/>
                    </a:cubicBezTo>
                    <a:lnTo>
                      <a:pt x="353719" y="312769"/>
                    </a:lnTo>
                    <a:cubicBezTo>
                      <a:pt x="353719" y="410445"/>
                      <a:pt x="274536" y="489628"/>
                      <a:pt x="176859" y="489628"/>
                    </a:cubicBezTo>
                    <a:lnTo>
                      <a:pt x="176859" y="489628"/>
                    </a:lnTo>
                    <a:cubicBezTo>
                      <a:pt x="79183" y="489628"/>
                      <a:pt x="0" y="410445"/>
                      <a:pt x="0" y="312769"/>
                    </a:cubicBezTo>
                    <a:lnTo>
                      <a:pt x="0" y="176859"/>
                    </a:lnTo>
                    <a:cubicBezTo>
                      <a:pt x="0" y="79183"/>
                      <a:pt x="79183" y="0"/>
                      <a:pt x="176859" y="0"/>
                    </a:cubicBezTo>
                    <a:close/>
                  </a:path>
                </a:pathLst>
              </a:custGeom>
              <a:solidFill>
                <a:srgbClr val="A46A9C"/>
              </a:solidFill>
            </p:spPr>
          </p:sp>
          <p:sp>
            <p:nvSpPr>
              <p:cNvPr id="29" name="TextBox 29"/>
              <p:cNvSpPr txBox="1"/>
              <p:nvPr/>
            </p:nvSpPr>
            <p:spPr>
              <a:xfrm>
                <a:off x="0" y="-38100"/>
                <a:ext cx="353719" cy="527728"/>
              </a:xfrm>
              <a:prstGeom prst="rect">
                <a:avLst/>
              </a:prstGeom>
            </p:spPr>
            <p:txBody>
              <a:bodyPr lIns="50800" tIns="50800" rIns="50800" bIns="50800" rtlCol="0" anchor="ctr"/>
              <a:lstStyle/>
              <a:p>
                <a:pPr algn="ctr">
                  <a:lnSpc>
                    <a:spcPts val="2659"/>
                  </a:lnSpc>
                </a:pPr>
                <a:endParaRPr/>
              </a:p>
            </p:txBody>
          </p:sp>
        </p:grpSp>
        <p:grpSp>
          <p:nvGrpSpPr>
            <p:cNvPr id="30" name="Group 30"/>
            <p:cNvGrpSpPr/>
            <p:nvPr/>
          </p:nvGrpSpPr>
          <p:grpSpPr>
            <a:xfrm>
              <a:off x="797477" y="4198591"/>
              <a:ext cx="1112059" cy="1112059"/>
              <a:chOff x="0" y="0"/>
              <a:chExt cx="812800" cy="812800"/>
            </a:xfrm>
          </p:grpSpPr>
          <p:sp>
            <p:nvSpPr>
              <p:cNvPr id="31" name="Freeform 3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9A159"/>
              </a:solidFill>
            </p:spPr>
          </p:sp>
          <p:sp>
            <p:nvSpPr>
              <p:cNvPr id="32" name="TextBox 32"/>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sp>
        <p:nvSpPr>
          <p:cNvPr id="33" name="TextBox 33"/>
          <p:cNvSpPr txBox="1"/>
          <p:nvPr/>
        </p:nvSpPr>
        <p:spPr>
          <a:xfrm>
            <a:off x="10489360" y="5319397"/>
            <a:ext cx="412414" cy="1220467"/>
          </a:xfrm>
          <a:prstGeom prst="rect">
            <a:avLst/>
          </a:prstGeom>
        </p:spPr>
        <p:txBody>
          <a:bodyPr lIns="0" tIns="0" rIns="0" bIns="0" rtlCol="0" anchor="t">
            <a:spAutoFit/>
          </a:bodyPr>
          <a:lstStyle/>
          <a:p>
            <a:pPr algn="ctr">
              <a:lnSpc>
                <a:spcPts val="9907"/>
              </a:lnSpc>
            </a:pPr>
            <a:r>
              <a:rPr lang="en-US" sz="7076">
                <a:solidFill>
                  <a:srgbClr val="663F61"/>
                </a:solidFill>
                <a:latin typeface="Nunito Bold"/>
              </a:rPr>
              <a:t>?</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233</Words>
  <Application>Microsoft Office PowerPoint</Application>
  <PresentationFormat>Benutzerdefiniert</PresentationFormat>
  <Paragraphs>30</Paragraphs>
  <Slides>7</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7</vt:i4>
      </vt:variant>
    </vt:vector>
  </HeadingPairs>
  <TitlesOfParts>
    <vt:vector size="12" baseType="lpstr">
      <vt:lpstr>Arial</vt:lpstr>
      <vt:lpstr>Nunito</vt:lpstr>
      <vt:lpstr>Nunito Bold</vt:lpstr>
      <vt:lpstr>Calibri</vt:lpstr>
      <vt:lpstr>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Stimme-zu-DS2-Präs3</dc:title>
  <cp:lastModifiedBy>Sabrina Schön</cp:lastModifiedBy>
  <cp:revision>2</cp:revision>
  <dcterms:created xsi:type="dcterms:W3CDTF">2006-08-16T00:00:00Z</dcterms:created>
  <dcterms:modified xsi:type="dcterms:W3CDTF">2024-04-09T11:20:38Z</dcterms:modified>
  <dc:identifier>DAF-AI5oKww</dc:identifier>
</cp:coreProperties>
</file>