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 id="260" r:id="rId6"/>
    <p:sldId id="261" r:id="rId7"/>
    <p:sldId id="262" r:id="rId8"/>
  </p:sldIdLst>
  <p:sldSz cx="18288000" cy="10287000"/>
  <p:notesSz cx="6858000" cy="9144000"/>
  <p:embeddedFontLst>
    <p:embeddedFont>
      <p:font typeface="Nunito Bold" panose="020B0604020202020204" charset="0"/>
      <p:regular r:id="rId9"/>
    </p:embeddedFont>
    <p:embeddedFont>
      <p:font typeface="Calibri" panose="020F0502020204030204" pitchFamily="34" charset="0"/>
      <p:regular r:id="rId10"/>
      <p:bold r:id="rId11"/>
      <p:italic r:id="rId12"/>
      <p:boldItalic r:id="rId13"/>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43" d="100"/>
          <a:sy n="43" d="100"/>
        </p:scale>
        <p:origin x="740" y="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5.fnt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dcrp.berkman.harvard.edu/" TargetMode="External"/><Relationship Id="rId7" Type="http://schemas.openxmlformats.org/officeDocument/2006/relationships/image" Target="../media/image2.svg"/><Relationship Id="rId2" Type="http://schemas.openxmlformats.org/officeDocument/2006/relationships/hyperlink" Target="https://creativecommons.org/licenses/by-sa/4.0/" TargetMode="Externa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hyperlink" Target="https://fr-agil.uni-frankfurt.de/maps/" TargetMode="External"/><Relationship Id="rId4" Type="http://schemas.openxmlformats.org/officeDocument/2006/relationships/hyperlink" Target="https://cyber.harvard.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028700" y="1420791"/>
            <a:ext cx="7136564" cy="2052257"/>
          </a:xfrm>
          <a:prstGeom prst="rect">
            <a:avLst/>
          </a:prstGeom>
        </p:spPr>
        <p:txBody>
          <a:bodyPr lIns="0" tIns="0" rIns="0" bIns="0" rtlCol="0" anchor="t">
            <a:spAutoFit/>
          </a:bodyPr>
          <a:lstStyle/>
          <a:p>
            <a:pPr marL="0" lvl="0" indent="0" algn="ctr">
              <a:lnSpc>
                <a:spcPts val="15903"/>
              </a:lnSpc>
            </a:pPr>
            <a:r>
              <a:rPr lang="en-US" sz="14458" dirty="0">
                <a:solidFill>
                  <a:srgbClr val="A46A9C"/>
                </a:solidFill>
                <a:latin typeface="Nunito Bold"/>
              </a:rPr>
              <a:t>M@PS</a:t>
            </a:r>
          </a:p>
        </p:txBody>
      </p:sp>
      <p:sp>
        <p:nvSpPr>
          <p:cNvPr id="3" name="TextBox 3"/>
          <p:cNvSpPr txBox="1"/>
          <p:nvPr/>
        </p:nvSpPr>
        <p:spPr>
          <a:xfrm>
            <a:off x="767490" y="9003609"/>
            <a:ext cx="8914796" cy="1200150"/>
          </a:xfrm>
          <a:prstGeom prst="rect">
            <a:avLst/>
          </a:prstGeom>
        </p:spPr>
        <p:txBody>
          <a:bodyPr lIns="0" tIns="0" rIns="0" bIns="0" rtlCol="0" anchor="t">
            <a:spAutoFit/>
          </a:bodyPr>
          <a:lstStyle/>
          <a:p>
            <a:pPr>
              <a:lnSpc>
                <a:spcPts val="1649"/>
              </a:lnSpc>
            </a:pPr>
            <a:r>
              <a:rPr lang="en-US" sz="1499" spc="-14">
                <a:solidFill>
                  <a:srgbClr val="737373"/>
                </a:solidFill>
                <a:latin typeface="Nunito Bold"/>
              </a:rPr>
              <a:t> Aktivitäten unterstehen der Lizenz </a:t>
            </a:r>
            <a:r>
              <a:rPr lang="en-US" sz="1499" u="sng" spc="-14">
                <a:solidFill>
                  <a:srgbClr val="737373"/>
                </a:solidFill>
                <a:latin typeface="Nunito Bold"/>
                <a:hlinkClick r:id="rId2" tooltip="https://creativecommons.org/licenses/by-sa/4.0/"/>
              </a:rPr>
              <a:t>CC BY-SA 4.0</a:t>
            </a:r>
            <a:r>
              <a:rPr lang="en-US" sz="1499" spc="-14">
                <a:solidFill>
                  <a:srgbClr val="737373"/>
                </a:solidFill>
                <a:latin typeface="Nunito Bold"/>
              </a:rPr>
              <a:t> (https://creativecommons.org/licenses/by-sa/4.0/). Sie basieren auf den „Tools Across Areas of digital life“ der </a:t>
            </a:r>
            <a:r>
              <a:rPr lang="en-US" sz="1499" u="sng" spc="-14">
                <a:solidFill>
                  <a:srgbClr val="737373"/>
                </a:solidFill>
                <a:latin typeface="Nunito Bold"/>
                <a:hlinkClick r:id="rId3" tooltip="https://dcrp.berkman.harvard.edu/"/>
              </a:rPr>
              <a:t>„Digital Citizenship+Resource Plattform“</a:t>
            </a:r>
            <a:r>
              <a:rPr lang="en-US" sz="1499" spc="-14">
                <a:solidFill>
                  <a:srgbClr val="737373"/>
                </a:solidFill>
                <a:latin typeface="Nunito Bold"/>
              </a:rPr>
              <a:t> (https://dcrp.berkman.harvard.edu/) des </a:t>
            </a:r>
            <a:r>
              <a:rPr lang="en-US" sz="1499" u="sng" spc="-14">
                <a:solidFill>
                  <a:srgbClr val="737373"/>
                </a:solidFill>
                <a:latin typeface="Nunito Bold"/>
                <a:hlinkClick r:id="rId4" tooltip="https://cyber.harvard.edu/"/>
              </a:rPr>
              <a:t>“Youth and Media team” des “Berkman Klein Center for Internet &amp; Society”</a:t>
            </a:r>
            <a:r>
              <a:rPr lang="en-US" sz="1499" spc="-14">
                <a:solidFill>
                  <a:srgbClr val="737373"/>
                </a:solidFill>
                <a:latin typeface="Nunito Bold"/>
              </a:rPr>
              <a:t> (https://cyber.harvard.edu/) und wurden 2022 von Sabrina Schön im Rahmen des Projekts </a:t>
            </a:r>
            <a:r>
              <a:rPr lang="en-US" sz="1499" u="sng" spc="-14">
                <a:solidFill>
                  <a:srgbClr val="737373"/>
                </a:solidFill>
                <a:latin typeface="Nunito Bold"/>
                <a:hlinkClick r:id="rId5" tooltip="https://fr-agil.uni-frankfurt.de/maps/"/>
              </a:rPr>
              <a:t>M@PS</a:t>
            </a:r>
            <a:r>
              <a:rPr lang="en-US" sz="1499" spc="-14">
                <a:solidFill>
                  <a:srgbClr val="737373"/>
                </a:solidFill>
                <a:latin typeface="Nunito Bold"/>
              </a:rPr>
              <a:t> (https://fr-agil.uni-frankfurt.de/maps/) stark überarbeitet.</a:t>
            </a:r>
          </a:p>
          <a:p>
            <a:pPr>
              <a:lnSpc>
                <a:spcPts val="1649"/>
              </a:lnSpc>
              <a:spcBef>
                <a:spcPct val="0"/>
              </a:spcBef>
            </a:pPr>
            <a:endParaRPr lang="en-US" sz="1499" spc="-14">
              <a:solidFill>
                <a:srgbClr val="737373"/>
              </a:solidFill>
              <a:latin typeface="Nunito Bold"/>
            </a:endParaRPr>
          </a:p>
        </p:txBody>
      </p:sp>
      <p:sp>
        <p:nvSpPr>
          <p:cNvPr id="4" name="TextBox 4"/>
          <p:cNvSpPr txBox="1"/>
          <p:nvPr/>
        </p:nvSpPr>
        <p:spPr>
          <a:xfrm>
            <a:off x="1572543" y="3764288"/>
            <a:ext cx="8714457" cy="2487861"/>
          </a:xfrm>
          <a:prstGeom prst="rect">
            <a:avLst/>
          </a:prstGeom>
        </p:spPr>
        <p:txBody>
          <a:bodyPr wrap="square" lIns="0" tIns="0" rIns="0" bIns="0" rtlCol="0" anchor="t">
            <a:spAutoFit/>
          </a:bodyPr>
          <a:lstStyle/>
          <a:p>
            <a:pPr algn="ctr">
              <a:lnSpc>
                <a:spcPts val="9667"/>
              </a:lnSpc>
              <a:spcBef>
                <a:spcPct val="0"/>
              </a:spcBef>
            </a:pPr>
            <a:r>
              <a:rPr lang="en-US" sz="6905" spc="69" dirty="0" err="1" smtClean="0">
                <a:solidFill>
                  <a:srgbClr val="A46A9C"/>
                </a:solidFill>
                <a:latin typeface="Nunito Bold"/>
              </a:rPr>
              <a:t>Deine</a:t>
            </a:r>
            <a:r>
              <a:rPr lang="en-US" sz="6905" spc="69" dirty="0">
                <a:solidFill>
                  <a:srgbClr val="A46A9C"/>
                </a:solidFill>
                <a:latin typeface="Nunito Bold"/>
              </a:rPr>
              <a:t> </a:t>
            </a:r>
            <a:r>
              <a:rPr lang="en-US" sz="6905" spc="69" dirty="0" err="1">
                <a:solidFill>
                  <a:srgbClr val="A46A9C"/>
                </a:solidFill>
                <a:latin typeface="Nunito Bold"/>
              </a:rPr>
              <a:t>Privatsphäre</a:t>
            </a:r>
            <a:endParaRPr lang="en-US" sz="6905" spc="69" dirty="0">
              <a:solidFill>
                <a:srgbClr val="A46A9C"/>
              </a:solidFill>
              <a:latin typeface="Nunito Bold"/>
            </a:endParaRPr>
          </a:p>
          <a:p>
            <a:pPr algn="ctr">
              <a:lnSpc>
                <a:spcPts val="9667"/>
              </a:lnSpc>
              <a:spcBef>
                <a:spcPct val="0"/>
              </a:spcBef>
            </a:pPr>
            <a:endParaRPr lang="en-US" sz="6905" spc="69" dirty="0">
              <a:solidFill>
                <a:srgbClr val="A46A9C"/>
              </a:solidFill>
              <a:latin typeface="Nunito Bold"/>
            </a:endParaRPr>
          </a:p>
        </p:txBody>
      </p:sp>
      <p:grpSp>
        <p:nvGrpSpPr>
          <p:cNvPr id="5" name="Group 5"/>
          <p:cNvGrpSpPr/>
          <p:nvPr/>
        </p:nvGrpSpPr>
        <p:grpSpPr>
          <a:xfrm>
            <a:off x="11993226" y="2617602"/>
            <a:ext cx="4862525" cy="8413754"/>
            <a:chOff x="0" y="0"/>
            <a:chExt cx="6483367" cy="11218338"/>
          </a:xfrm>
        </p:grpSpPr>
        <p:grpSp>
          <p:nvGrpSpPr>
            <p:cNvPr id="6" name="Group 6"/>
            <p:cNvGrpSpPr/>
            <p:nvPr/>
          </p:nvGrpSpPr>
          <p:grpSpPr>
            <a:xfrm>
              <a:off x="1533601" y="1600026"/>
              <a:ext cx="4014251" cy="4940616"/>
              <a:chOff x="0" y="0"/>
              <a:chExt cx="660400" cy="812800"/>
            </a:xfrm>
          </p:grpSpPr>
          <p:sp>
            <p:nvSpPr>
              <p:cNvPr id="7" name="Freeform 7"/>
              <p:cNvSpPr/>
              <p:nvPr/>
            </p:nvSpPr>
            <p:spPr>
              <a:xfrm>
                <a:off x="0" y="0"/>
                <a:ext cx="660400" cy="812800"/>
              </a:xfrm>
              <a:custGeom>
                <a:avLst/>
                <a:gdLst/>
                <a:ahLst/>
                <a:cxnLst/>
                <a:rect l="l" t="t" r="r" b="b"/>
                <a:pathLst>
                  <a:path w="660400" h="812800">
                    <a:moveTo>
                      <a:pt x="220252" y="793731"/>
                    </a:moveTo>
                    <a:cubicBezTo>
                      <a:pt x="254109" y="805245"/>
                      <a:pt x="292600" y="812800"/>
                      <a:pt x="330378" y="812800"/>
                    </a:cubicBezTo>
                    <a:cubicBezTo>
                      <a:pt x="368157" y="812800"/>
                      <a:pt x="404509" y="806323"/>
                      <a:pt x="438009" y="794809"/>
                    </a:cubicBezTo>
                    <a:cubicBezTo>
                      <a:pt x="438723" y="794450"/>
                      <a:pt x="439435" y="794450"/>
                      <a:pt x="440148" y="794090"/>
                    </a:cubicBezTo>
                    <a:cubicBezTo>
                      <a:pt x="565955" y="748035"/>
                      <a:pt x="658618" y="626421"/>
                      <a:pt x="660400" y="484298"/>
                    </a:cubicBezTo>
                    <a:lnTo>
                      <a:pt x="660400" y="0"/>
                    </a:lnTo>
                    <a:lnTo>
                      <a:pt x="0" y="0"/>
                    </a:lnTo>
                    <a:lnTo>
                      <a:pt x="0" y="483939"/>
                    </a:lnTo>
                    <a:cubicBezTo>
                      <a:pt x="1782" y="627140"/>
                      <a:pt x="93019" y="748755"/>
                      <a:pt x="220252" y="793731"/>
                    </a:cubicBezTo>
                    <a:close/>
                  </a:path>
                </a:pathLst>
              </a:custGeom>
              <a:solidFill>
                <a:srgbClr val="F0C0BF"/>
              </a:solidFill>
            </p:spPr>
          </p:sp>
          <p:sp>
            <p:nvSpPr>
              <p:cNvPr id="8" name="TextBox 8"/>
              <p:cNvSpPr txBox="1"/>
              <p:nvPr/>
            </p:nvSpPr>
            <p:spPr>
              <a:xfrm>
                <a:off x="0" y="-38100"/>
                <a:ext cx="660400" cy="723900"/>
              </a:xfrm>
              <a:prstGeom prst="rect">
                <a:avLst/>
              </a:prstGeom>
            </p:spPr>
            <p:txBody>
              <a:bodyPr lIns="50800" tIns="50800" rIns="50800" bIns="50800" rtlCol="0" anchor="ctr"/>
              <a:lstStyle/>
              <a:p>
                <a:pPr algn="ctr">
                  <a:lnSpc>
                    <a:spcPts val="2660"/>
                  </a:lnSpc>
                </a:pPr>
                <a:endParaRPr/>
              </a:p>
            </p:txBody>
          </p:sp>
        </p:grpSp>
        <p:grpSp>
          <p:nvGrpSpPr>
            <p:cNvPr id="9" name="Group 9"/>
            <p:cNvGrpSpPr/>
            <p:nvPr/>
          </p:nvGrpSpPr>
          <p:grpSpPr>
            <a:xfrm>
              <a:off x="0" y="0"/>
              <a:ext cx="6483367" cy="3906530"/>
              <a:chOff x="0" y="0"/>
              <a:chExt cx="851783" cy="513239"/>
            </a:xfrm>
          </p:grpSpPr>
          <p:sp>
            <p:nvSpPr>
              <p:cNvPr id="10" name="Freeform 10"/>
              <p:cNvSpPr/>
              <p:nvPr/>
            </p:nvSpPr>
            <p:spPr>
              <a:xfrm>
                <a:off x="0" y="0"/>
                <a:ext cx="866972" cy="517477"/>
              </a:xfrm>
              <a:custGeom>
                <a:avLst/>
                <a:gdLst/>
                <a:ahLst/>
                <a:cxnLst/>
                <a:rect l="l" t="t" r="r" b="b"/>
                <a:pathLst>
                  <a:path w="866972" h="517477">
                    <a:moveTo>
                      <a:pt x="483624" y="0"/>
                    </a:moveTo>
                    <a:cubicBezTo>
                      <a:pt x="492967" y="0"/>
                      <a:pt x="502366" y="0"/>
                      <a:pt x="511690" y="0"/>
                    </a:cubicBezTo>
                    <a:cubicBezTo>
                      <a:pt x="586031" y="8572"/>
                      <a:pt x="632490" y="37107"/>
                      <a:pt x="653651" y="83798"/>
                    </a:cubicBezTo>
                    <a:cubicBezTo>
                      <a:pt x="777590" y="77571"/>
                      <a:pt x="866972" y="165858"/>
                      <a:pt x="812784" y="252507"/>
                    </a:cubicBezTo>
                    <a:cubicBezTo>
                      <a:pt x="831046" y="270715"/>
                      <a:pt x="846281" y="291082"/>
                      <a:pt x="851783" y="318418"/>
                    </a:cubicBezTo>
                    <a:cubicBezTo>
                      <a:pt x="851783" y="326249"/>
                      <a:pt x="851783" y="334061"/>
                      <a:pt x="851783" y="341890"/>
                    </a:cubicBezTo>
                    <a:cubicBezTo>
                      <a:pt x="835386" y="411463"/>
                      <a:pt x="764830" y="458476"/>
                      <a:pt x="648997" y="445820"/>
                    </a:cubicBezTo>
                    <a:cubicBezTo>
                      <a:pt x="619194" y="481543"/>
                      <a:pt x="566163" y="517477"/>
                      <a:pt x="483641" y="512861"/>
                    </a:cubicBezTo>
                    <a:cubicBezTo>
                      <a:pt x="440987" y="510516"/>
                      <a:pt x="411313" y="496932"/>
                      <a:pt x="385332" y="480429"/>
                    </a:cubicBezTo>
                    <a:cubicBezTo>
                      <a:pt x="357967" y="494148"/>
                      <a:pt x="328330" y="504913"/>
                      <a:pt x="285510" y="505032"/>
                    </a:cubicBezTo>
                    <a:cubicBezTo>
                      <a:pt x="186443" y="505235"/>
                      <a:pt x="120172" y="452385"/>
                      <a:pt x="118565" y="379892"/>
                    </a:cubicBezTo>
                    <a:cubicBezTo>
                      <a:pt x="54879" y="362933"/>
                      <a:pt x="11744" y="331277"/>
                      <a:pt x="0" y="277110"/>
                    </a:cubicBezTo>
                    <a:cubicBezTo>
                      <a:pt x="0" y="269281"/>
                      <a:pt x="0" y="261434"/>
                      <a:pt x="0" y="253638"/>
                    </a:cubicBezTo>
                    <a:cubicBezTo>
                      <a:pt x="12963" y="199962"/>
                      <a:pt x="53752" y="166245"/>
                      <a:pt x="121667" y="151953"/>
                    </a:cubicBezTo>
                    <a:cubicBezTo>
                      <a:pt x="117587" y="61406"/>
                      <a:pt x="253436" y="4826"/>
                      <a:pt x="365039" y="44717"/>
                    </a:cubicBezTo>
                    <a:cubicBezTo>
                      <a:pt x="391611" y="24991"/>
                      <a:pt x="429205" y="3476"/>
                      <a:pt x="483624" y="0"/>
                    </a:cubicBezTo>
                    <a:close/>
                  </a:path>
                </a:pathLst>
              </a:custGeom>
              <a:solidFill>
                <a:srgbClr val="97C1A8"/>
              </a:solidFill>
            </p:spPr>
          </p:sp>
          <p:sp>
            <p:nvSpPr>
              <p:cNvPr id="11" name="TextBox 11"/>
              <p:cNvSpPr txBox="1"/>
              <p:nvPr/>
            </p:nvSpPr>
            <p:spPr>
              <a:xfrm>
                <a:off x="39927" y="47440"/>
                <a:ext cx="771928" cy="392479"/>
              </a:xfrm>
              <a:prstGeom prst="rect">
                <a:avLst/>
              </a:prstGeom>
            </p:spPr>
            <p:txBody>
              <a:bodyPr lIns="50800" tIns="50800" rIns="50800" bIns="50800" rtlCol="0" anchor="ctr"/>
              <a:lstStyle/>
              <a:p>
                <a:pPr algn="ctr">
                  <a:lnSpc>
                    <a:spcPts val="2660"/>
                  </a:lnSpc>
                </a:pPr>
                <a:endParaRPr/>
              </a:p>
            </p:txBody>
          </p:sp>
        </p:grpSp>
        <p:grpSp>
          <p:nvGrpSpPr>
            <p:cNvPr id="12" name="Group 12"/>
            <p:cNvGrpSpPr/>
            <p:nvPr/>
          </p:nvGrpSpPr>
          <p:grpSpPr>
            <a:xfrm>
              <a:off x="2548263" y="4296486"/>
              <a:ext cx="360635" cy="360635"/>
              <a:chOff x="0" y="0"/>
              <a:chExt cx="812800" cy="812800"/>
            </a:xfrm>
          </p:grpSpPr>
          <p:sp>
            <p:nvSpPr>
              <p:cNvPr id="13" name="Freeform 13"/>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43F5F"/>
              </a:solidFill>
            </p:spPr>
          </p:sp>
          <p:sp>
            <p:nvSpPr>
              <p:cNvPr id="14" name="TextBox 14"/>
              <p:cNvSpPr txBox="1"/>
              <p:nvPr/>
            </p:nvSpPr>
            <p:spPr>
              <a:xfrm>
                <a:off x="76200" y="38100"/>
                <a:ext cx="660400" cy="698500"/>
              </a:xfrm>
              <a:prstGeom prst="rect">
                <a:avLst/>
              </a:prstGeom>
            </p:spPr>
            <p:txBody>
              <a:bodyPr lIns="50800" tIns="50800" rIns="50800" bIns="50800" rtlCol="0" anchor="ctr"/>
              <a:lstStyle/>
              <a:p>
                <a:pPr algn="ctr">
                  <a:lnSpc>
                    <a:spcPts val="2660"/>
                  </a:lnSpc>
                </a:pPr>
                <a:endParaRPr/>
              </a:p>
            </p:txBody>
          </p:sp>
        </p:grpSp>
        <p:grpSp>
          <p:nvGrpSpPr>
            <p:cNvPr id="15" name="Group 15"/>
            <p:cNvGrpSpPr/>
            <p:nvPr/>
          </p:nvGrpSpPr>
          <p:grpSpPr>
            <a:xfrm>
              <a:off x="3670592" y="4296486"/>
              <a:ext cx="360635" cy="360635"/>
              <a:chOff x="0" y="0"/>
              <a:chExt cx="812800" cy="812800"/>
            </a:xfrm>
          </p:grpSpPr>
          <p:sp>
            <p:nvSpPr>
              <p:cNvPr id="16" name="Freeform 16"/>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43F5F"/>
              </a:solidFill>
            </p:spPr>
          </p:sp>
          <p:sp>
            <p:nvSpPr>
              <p:cNvPr id="17" name="TextBox 17"/>
              <p:cNvSpPr txBox="1"/>
              <p:nvPr/>
            </p:nvSpPr>
            <p:spPr>
              <a:xfrm>
                <a:off x="76200" y="38100"/>
                <a:ext cx="660400" cy="698500"/>
              </a:xfrm>
              <a:prstGeom prst="rect">
                <a:avLst/>
              </a:prstGeom>
            </p:spPr>
            <p:txBody>
              <a:bodyPr lIns="50800" tIns="50800" rIns="50800" bIns="50800" rtlCol="0" anchor="ctr"/>
              <a:lstStyle/>
              <a:p>
                <a:pPr algn="ctr">
                  <a:lnSpc>
                    <a:spcPts val="2660"/>
                  </a:lnSpc>
                </a:pPr>
                <a:endParaRPr/>
              </a:p>
            </p:txBody>
          </p:sp>
        </p:grpSp>
        <p:sp>
          <p:nvSpPr>
            <p:cNvPr id="18" name="Freeform 18"/>
            <p:cNvSpPr/>
            <p:nvPr/>
          </p:nvSpPr>
          <p:spPr>
            <a:xfrm rot="-7978321">
              <a:off x="2668355" y="4894094"/>
              <a:ext cx="1146656" cy="1146656"/>
            </a:xfrm>
            <a:custGeom>
              <a:avLst/>
              <a:gdLst/>
              <a:ahLst/>
              <a:cxnLst/>
              <a:rect l="l" t="t" r="r" b="b"/>
              <a:pathLst>
                <a:path w="1146656" h="1146656">
                  <a:moveTo>
                    <a:pt x="0" y="0"/>
                  </a:moveTo>
                  <a:lnTo>
                    <a:pt x="1146656" y="0"/>
                  </a:lnTo>
                  <a:lnTo>
                    <a:pt x="1146656" y="1146656"/>
                  </a:lnTo>
                  <a:lnTo>
                    <a:pt x="0" y="1146656"/>
                  </a:lnTo>
                  <a:lnTo>
                    <a:pt x="0" y="0"/>
                  </a:lnTo>
                  <a:close/>
                </a:path>
              </a:pathLst>
            </a:custGeom>
            <a:blipFill>
              <a:blip r:embed="rId6">
                <a:extLst>
                  <a:ext uri="{96DAC541-7B7A-43D3-8B79-37D633B846F1}">
                    <asvg:svgBlip xmlns:asvg="http://schemas.microsoft.com/office/drawing/2016/SVG/main" xmlns="" r:embed="rId7"/>
                  </a:ext>
                </a:extLst>
              </a:blip>
              <a:stretch>
                <a:fillRect/>
              </a:stretch>
            </a:blipFill>
          </p:spPr>
        </p:sp>
        <p:grpSp>
          <p:nvGrpSpPr>
            <p:cNvPr id="19" name="Group 19"/>
            <p:cNvGrpSpPr/>
            <p:nvPr/>
          </p:nvGrpSpPr>
          <p:grpSpPr>
            <a:xfrm rot="-10800000">
              <a:off x="1277972" y="6540642"/>
              <a:ext cx="4525508" cy="4677696"/>
              <a:chOff x="0" y="0"/>
              <a:chExt cx="744509" cy="769546"/>
            </a:xfrm>
          </p:grpSpPr>
          <p:sp>
            <p:nvSpPr>
              <p:cNvPr id="20" name="Freeform 20"/>
              <p:cNvSpPr/>
              <p:nvPr/>
            </p:nvSpPr>
            <p:spPr>
              <a:xfrm>
                <a:off x="0" y="0"/>
                <a:ext cx="744509" cy="769546"/>
              </a:xfrm>
              <a:custGeom>
                <a:avLst/>
                <a:gdLst/>
                <a:ahLst/>
                <a:cxnLst/>
                <a:rect l="l" t="t" r="r" b="b"/>
                <a:pathLst>
                  <a:path w="744509" h="769546">
                    <a:moveTo>
                      <a:pt x="248304" y="750477"/>
                    </a:moveTo>
                    <a:cubicBezTo>
                      <a:pt x="286473" y="761991"/>
                      <a:pt x="329866" y="769546"/>
                      <a:pt x="372455" y="769546"/>
                    </a:cubicBezTo>
                    <a:cubicBezTo>
                      <a:pt x="415045" y="769546"/>
                      <a:pt x="456027" y="763069"/>
                      <a:pt x="493794" y="751555"/>
                    </a:cubicBezTo>
                    <a:cubicBezTo>
                      <a:pt x="494599" y="751196"/>
                      <a:pt x="495402" y="751196"/>
                      <a:pt x="496205" y="750836"/>
                    </a:cubicBezTo>
                    <a:cubicBezTo>
                      <a:pt x="638036" y="704781"/>
                      <a:pt x="742500" y="583167"/>
                      <a:pt x="744509" y="442005"/>
                    </a:cubicBezTo>
                    <a:lnTo>
                      <a:pt x="744509" y="0"/>
                    </a:lnTo>
                    <a:lnTo>
                      <a:pt x="0" y="0"/>
                    </a:lnTo>
                    <a:lnTo>
                      <a:pt x="0" y="441677"/>
                    </a:lnTo>
                    <a:cubicBezTo>
                      <a:pt x="2009" y="583886"/>
                      <a:pt x="104866" y="705501"/>
                      <a:pt x="248304" y="750477"/>
                    </a:cubicBezTo>
                    <a:close/>
                  </a:path>
                </a:pathLst>
              </a:custGeom>
              <a:solidFill>
                <a:srgbClr val="8B80AF"/>
              </a:solidFill>
            </p:spPr>
          </p:sp>
          <p:sp>
            <p:nvSpPr>
              <p:cNvPr id="21" name="TextBox 21"/>
              <p:cNvSpPr txBox="1"/>
              <p:nvPr/>
            </p:nvSpPr>
            <p:spPr>
              <a:xfrm>
                <a:off x="0" y="-38100"/>
                <a:ext cx="744509" cy="680646"/>
              </a:xfrm>
              <a:prstGeom prst="rect">
                <a:avLst/>
              </a:prstGeom>
            </p:spPr>
            <p:txBody>
              <a:bodyPr lIns="50800" tIns="50800" rIns="50800" bIns="50800" rtlCol="0" anchor="ctr"/>
              <a:lstStyle/>
              <a:p>
                <a:pPr algn="ctr">
                  <a:lnSpc>
                    <a:spcPts val="2660"/>
                  </a:lnSpc>
                </a:pPr>
                <a:endParaRPr/>
              </a:p>
            </p:txBody>
          </p:sp>
        </p:grpSp>
        <p:grpSp>
          <p:nvGrpSpPr>
            <p:cNvPr id="22" name="Group 22"/>
            <p:cNvGrpSpPr/>
            <p:nvPr/>
          </p:nvGrpSpPr>
          <p:grpSpPr>
            <a:xfrm rot="-618388">
              <a:off x="624888" y="6369824"/>
              <a:ext cx="1817426" cy="2366174"/>
              <a:chOff x="0" y="0"/>
              <a:chExt cx="513946" cy="669126"/>
            </a:xfrm>
          </p:grpSpPr>
          <p:sp>
            <p:nvSpPr>
              <p:cNvPr id="23" name="Freeform 23"/>
              <p:cNvSpPr/>
              <p:nvPr/>
            </p:nvSpPr>
            <p:spPr>
              <a:xfrm>
                <a:off x="0" y="0"/>
                <a:ext cx="513946" cy="669126"/>
              </a:xfrm>
              <a:custGeom>
                <a:avLst/>
                <a:gdLst/>
                <a:ahLst/>
                <a:cxnLst/>
                <a:rect l="l" t="t" r="r" b="b"/>
                <a:pathLst>
                  <a:path w="513946" h="669126">
                    <a:moveTo>
                      <a:pt x="256973" y="0"/>
                    </a:moveTo>
                    <a:lnTo>
                      <a:pt x="256973" y="0"/>
                    </a:lnTo>
                    <a:cubicBezTo>
                      <a:pt x="398896" y="0"/>
                      <a:pt x="513946" y="115051"/>
                      <a:pt x="513946" y="256973"/>
                    </a:cubicBezTo>
                    <a:lnTo>
                      <a:pt x="513946" y="412153"/>
                    </a:lnTo>
                    <a:cubicBezTo>
                      <a:pt x="513946" y="554075"/>
                      <a:pt x="398896" y="669126"/>
                      <a:pt x="256973" y="669126"/>
                    </a:cubicBezTo>
                    <a:lnTo>
                      <a:pt x="256973" y="669126"/>
                    </a:lnTo>
                    <a:cubicBezTo>
                      <a:pt x="115051" y="669126"/>
                      <a:pt x="0" y="554075"/>
                      <a:pt x="0" y="412153"/>
                    </a:cubicBezTo>
                    <a:lnTo>
                      <a:pt x="0" y="256973"/>
                    </a:lnTo>
                    <a:cubicBezTo>
                      <a:pt x="0" y="115051"/>
                      <a:pt x="115051" y="0"/>
                      <a:pt x="256973" y="0"/>
                    </a:cubicBezTo>
                    <a:close/>
                  </a:path>
                </a:pathLst>
              </a:custGeom>
              <a:solidFill>
                <a:srgbClr val="97C1A8"/>
              </a:solidFill>
            </p:spPr>
          </p:sp>
          <p:sp>
            <p:nvSpPr>
              <p:cNvPr id="24" name="TextBox 24"/>
              <p:cNvSpPr txBox="1"/>
              <p:nvPr/>
            </p:nvSpPr>
            <p:spPr>
              <a:xfrm>
                <a:off x="0" y="-38100"/>
                <a:ext cx="513946" cy="707226"/>
              </a:xfrm>
              <a:prstGeom prst="rect">
                <a:avLst/>
              </a:prstGeom>
            </p:spPr>
            <p:txBody>
              <a:bodyPr lIns="50800" tIns="50800" rIns="50800" bIns="50800" rtlCol="0" anchor="ctr"/>
              <a:lstStyle/>
              <a:p>
                <a:pPr algn="ctr">
                  <a:lnSpc>
                    <a:spcPts val="2660"/>
                  </a:lnSpc>
                </a:pPr>
                <a:endParaRPr/>
              </a:p>
            </p:txBody>
          </p:sp>
        </p:grpSp>
        <p:grpSp>
          <p:nvGrpSpPr>
            <p:cNvPr id="25" name="Group 25"/>
            <p:cNvGrpSpPr/>
            <p:nvPr/>
          </p:nvGrpSpPr>
          <p:grpSpPr>
            <a:xfrm>
              <a:off x="672551" y="7664633"/>
              <a:ext cx="1875713" cy="1875713"/>
              <a:chOff x="0" y="0"/>
              <a:chExt cx="812800" cy="812800"/>
            </a:xfrm>
          </p:grpSpPr>
          <p:sp>
            <p:nvSpPr>
              <p:cNvPr id="26" name="Freeform 26"/>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0C0BF"/>
              </a:solidFill>
            </p:spPr>
          </p:sp>
          <p:sp>
            <p:nvSpPr>
              <p:cNvPr id="27" name="TextBox 27"/>
              <p:cNvSpPr txBox="1"/>
              <p:nvPr/>
            </p:nvSpPr>
            <p:spPr>
              <a:xfrm>
                <a:off x="76200" y="38100"/>
                <a:ext cx="660400" cy="698500"/>
              </a:xfrm>
              <a:prstGeom prst="rect">
                <a:avLst/>
              </a:prstGeom>
            </p:spPr>
            <p:txBody>
              <a:bodyPr lIns="50800" tIns="50800" rIns="50800" bIns="50800" rtlCol="0" anchor="ctr"/>
              <a:lstStyle/>
              <a:p>
                <a:pPr algn="ctr">
                  <a:lnSpc>
                    <a:spcPts val="2660"/>
                  </a:lnSpc>
                </a:pPr>
                <a:endParaRPr/>
              </a:p>
            </p:txBody>
          </p:sp>
        </p:grpSp>
      </p:grpSp>
      <p:sp>
        <p:nvSpPr>
          <p:cNvPr id="28" name="Freeform 28"/>
          <p:cNvSpPr/>
          <p:nvPr/>
        </p:nvSpPr>
        <p:spPr>
          <a:xfrm>
            <a:off x="2466405" y="5211175"/>
            <a:ext cx="3503645" cy="3503645"/>
          </a:xfrm>
          <a:custGeom>
            <a:avLst/>
            <a:gdLst/>
            <a:ahLst/>
            <a:cxnLst/>
            <a:rect l="l" t="t" r="r" b="b"/>
            <a:pathLst>
              <a:path w="3503645" h="3503645">
                <a:moveTo>
                  <a:pt x="0" y="0"/>
                </a:moveTo>
                <a:lnTo>
                  <a:pt x="3503645" y="0"/>
                </a:lnTo>
                <a:lnTo>
                  <a:pt x="3503645" y="3503645"/>
                </a:lnTo>
                <a:lnTo>
                  <a:pt x="0" y="3503645"/>
                </a:lnTo>
                <a:lnTo>
                  <a:pt x="0" y="0"/>
                </a:lnTo>
                <a:close/>
              </a:path>
            </a:pathLst>
          </a:custGeom>
          <a:blipFill>
            <a:blip r:embed="rId8"/>
            <a:stretch>
              <a:fillRect/>
            </a:stretch>
          </a:blipFill>
        </p:spPr>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028700" y="1085850"/>
            <a:ext cx="5984034" cy="1003303"/>
          </a:xfrm>
          <a:prstGeom prst="rect">
            <a:avLst/>
          </a:prstGeom>
        </p:spPr>
        <p:txBody>
          <a:bodyPr lIns="0" tIns="0" rIns="0" bIns="0" rtlCol="0" anchor="t">
            <a:spAutoFit/>
          </a:bodyPr>
          <a:lstStyle/>
          <a:p>
            <a:pPr>
              <a:lnSpc>
                <a:spcPts val="7700"/>
              </a:lnSpc>
            </a:pPr>
            <a:r>
              <a:rPr lang="en-US" sz="7000" spc="-70">
                <a:solidFill>
                  <a:srgbClr val="A46A9C"/>
                </a:solidFill>
                <a:latin typeface="Nunito Bold"/>
              </a:rPr>
              <a:t>Privatsphäre</a:t>
            </a:r>
          </a:p>
        </p:txBody>
      </p:sp>
      <p:sp>
        <p:nvSpPr>
          <p:cNvPr id="3" name="TextBox 3"/>
          <p:cNvSpPr txBox="1"/>
          <p:nvPr/>
        </p:nvSpPr>
        <p:spPr>
          <a:xfrm>
            <a:off x="1028700" y="2187973"/>
            <a:ext cx="15359784" cy="6386801"/>
          </a:xfrm>
          <a:prstGeom prst="rect">
            <a:avLst/>
          </a:prstGeom>
        </p:spPr>
        <p:txBody>
          <a:bodyPr lIns="0" tIns="0" rIns="0" bIns="0" rtlCol="0" anchor="t">
            <a:spAutoFit/>
          </a:bodyPr>
          <a:lstStyle/>
          <a:p>
            <a:pPr>
              <a:lnSpc>
                <a:spcPts val="6606"/>
              </a:lnSpc>
            </a:pPr>
            <a:r>
              <a:rPr lang="en-US" sz="4718" spc="47">
                <a:solidFill>
                  <a:srgbClr val="663F61"/>
                </a:solidFill>
                <a:latin typeface="Nunito Bold"/>
              </a:rPr>
              <a:t>Privatsphäre bedeutet, selbst beeinflussen zu können, was andere über euch erfahren. Ihr könnt bestimmte Dinge über euch preisgeben.</a:t>
            </a:r>
          </a:p>
          <a:p>
            <a:pPr>
              <a:lnSpc>
                <a:spcPts val="6606"/>
              </a:lnSpc>
            </a:pPr>
            <a:endParaRPr lang="en-US" sz="4718" spc="47">
              <a:solidFill>
                <a:srgbClr val="663F61"/>
              </a:solidFill>
              <a:latin typeface="Nunito Bold"/>
            </a:endParaRPr>
          </a:p>
          <a:p>
            <a:pPr>
              <a:lnSpc>
                <a:spcPts val="6606"/>
              </a:lnSpc>
            </a:pPr>
            <a:r>
              <a:rPr lang="en-US" sz="4718" spc="47">
                <a:solidFill>
                  <a:srgbClr val="663F61"/>
                </a:solidFill>
                <a:latin typeface="Nunito Bold"/>
              </a:rPr>
              <a:t>Privatsphäre ist wichtig und gesetzlich geschützt, ganz egal, ob ihr euch mit anderen Menschen in einem Raum befindet oder online mit ihnen sprecht.</a:t>
            </a:r>
          </a:p>
          <a:p>
            <a:pPr>
              <a:lnSpc>
                <a:spcPts val="4258"/>
              </a:lnSpc>
              <a:spcBef>
                <a:spcPct val="0"/>
              </a:spcBef>
            </a:pPr>
            <a:endParaRPr lang="en-US" sz="4718" spc="47">
              <a:solidFill>
                <a:srgbClr val="663F61"/>
              </a:solidFill>
              <a:latin typeface="Nunito Bold"/>
            </a:endParaRPr>
          </a:p>
        </p:txBody>
      </p:sp>
      <p:grpSp>
        <p:nvGrpSpPr>
          <p:cNvPr id="4" name="Group 4"/>
          <p:cNvGrpSpPr/>
          <p:nvPr/>
        </p:nvGrpSpPr>
        <p:grpSpPr>
          <a:xfrm>
            <a:off x="13645239" y="7197397"/>
            <a:ext cx="3614061" cy="2754752"/>
            <a:chOff x="0" y="0"/>
            <a:chExt cx="4818749" cy="3673003"/>
          </a:xfrm>
        </p:grpSpPr>
        <p:grpSp>
          <p:nvGrpSpPr>
            <p:cNvPr id="5" name="Group 5"/>
            <p:cNvGrpSpPr/>
            <p:nvPr/>
          </p:nvGrpSpPr>
          <p:grpSpPr>
            <a:xfrm>
              <a:off x="259970" y="0"/>
              <a:ext cx="4298808" cy="2724488"/>
              <a:chOff x="0" y="0"/>
              <a:chExt cx="2192281" cy="1389419"/>
            </a:xfrm>
          </p:grpSpPr>
          <p:sp>
            <p:nvSpPr>
              <p:cNvPr id="6" name="Freeform 6"/>
              <p:cNvSpPr/>
              <p:nvPr/>
            </p:nvSpPr>
            <p:spPr>
              <a:xfrm>
                <a:off x="0" y="0"/>
                <a:ext cx="2192281" cy="1389419"/>
              </a:xfrm>
              <a:custGeom>
                <a:avLst/>
                <a:gdLst/>
                <a:ahLst/>
                <a:cxnLst/>
                <a:rect l="l" t="t" r="r" b="b"/>
                <a:pathLst>
                  <a:path w="2192281" h="1389419">
                    <a:moveTo>
                      <a:pt x="79162" y="0"/>
                    </a:moveTo>
                    <a:lnTo>
                      <a:pt x="2113119" y="0"/>
                    </a:lnTo>
                    <a:cubicBezTo>
                      <a:pt x="2156839" y="0"/>
                      <a:pt x="2192281" y="35442"/>
                      <a:pt x="2192281" y="79162"/>
                    </a:cubicBezTo>
                    <a:lnTo>
                      <a:pt x="2192281" y="1310257"/>
                    </a:lnTo>
                    <a:cubicBezTo>
                      <a:pt x="2192281" y="1353977"/>
                      <a:pt x="2156839" y="1389419"/>
                      <a:pt x="2113119" y="1389419"/>
                    </a:cubicBezTo>
                    <a:lnTo>
                      <a:pt x="79162" y="1389419"/>
                    </a:lnTo>
                    <a:cubicBezTo>
                      <a:pt x="58167" y="1389419"/>
                      <a:pt x="38032" y="1381078"/>
                      <a:pt x="23186" y="1366233"/>
                    </a:cubicBezTo>
                    <a:cubicBezTo>
                      <a:pt x="8340" y="1351387"/>
                      <a:pt x="0" y="1331252"/>
                      <a:pt x="0" y="1310257"/>
                    </a:cubicBezTo>
                    <a:lnTo>
                      <a:pt x="0" y="79162"/>
                    </a:lnTo>
                    <a:cubicBezTo>
                      <a:pt x="0" y="58167"/>
                      <a:pt x="8340" y="38032"/>
                      <a:pt x="23186" y="23186"/>
                    </a:cubicBezTo>
                    <a:cubicBezTo>
                      <a:pt x="38032" y="8340"/>
                      <a:pt x="58167" y="0"/>
                      <a:pt x="79162" y="0"/>
                    </a:cubicBezTo>
                    <a:close/>
                  </a:path>
                </a:pathLst>
              </a:custGeom>
              <a:solidFill>
                <a:srgbClr val="A46A9C"/>
              </a:solidFill>
            </p:spPr>
          </p:sp>
          <p:sp>
            <p:nvSpPr>
              <p:cNvPr id="7" name="TextBox 7"/>
              <p:cNvSpPr txBox="1"/>
              <p:nvPr/>
            </p:nvSpPr>
            <p:spPr>
              <a:xfrm>
                <a:off x="0" y="-38100"/>
                <a:ext cx="2192281" cy="1427519"/>
              </a:xfrm>
              <a:prstGeom prst="rect">
                <a:avLst/>
              </a:prstGeom>
            </p:spPr>
            <p:txBody>
              <a:bodyPr lIns="30440" tIns="30440" rIns="30440" bIns="30440" rtlCol="0" anchor="ctr"/>
              <a:lstStyle/>
              <a:p>
                <a:pPr algn="ctr">
                  <a:lnSpc>
                    <a:spcPts val="2660"/>
                  </a:lnSpc>
                </a:pPr>
                <a:endParaRPr/>
              </a:p>
            </p:txBody>
          </p:sp>
        </p:grpSp>
        <p:grpSp>
          <p:nvGrpSpPr>
            <p:cNvPr id="8" name="Group 8"/>
            <p:cNvGrpSpPr/>
            <p:nvPr/>
          </p:nvGrpSpPr>
          <p:grpSpPr>
            <a:xfrm>
              <a:off x="0" y="2816416"/>
              <a:ext cx="4818749" cy="856587"/>
              <a:chOff x="0" y="0"/>
              <a:chExt cx="2476227" cy="440178"/>
            </a:xfrm>
          </p:grpSpPr>
          <p:sp>
            <p:nvSpPr>
              <p:cNvPr id="9" name="Freeform 9"/>
              <p:cNvSpPr/>
              <p:nvPr/>
            </p:nvSpPr>
            <p:spPr>
              <a:xfrm>
                <a:off x="0" y="0"/>
                <a:ext cx="2476228" cy="440178"/>
              </a:xfrm>
              <a:custGeom>
                <a:avLst/>
                <a:gdLst/>
                <a:ahLst/>
                <a:cxnLst/>
                <a:rect l="l" t="t" r="r" b="b"/>
                <a:pathLst>
                  <a:path w="2476228" h="440178">
                    <a:moveTo>
                      <a:pt x="203200" y="0"/>
                    </a:moveTo>
                    <a:lnTo>
                      <a:pt x="2273028" y="0"/>
                    </a:lnTo>
                    <a:lnTo>
                      <a:pt x="2476228" y="440178"/>
                    </a:lnTo>
                    <a:lnTo>
                      <a:pt x="0" y="440178"/>
                    </a:lnTo>
                    <a:lnTo>
                      <a:pt x="203200" y="0"/>
                    </a:lnTo>
                    <a:close/>
                  </a:path>
                </a:pathLst>
              </a:custGeom>
              <a:solidFill>
                <a:srgbClr val="A46A9C"/>
              </a:solidFill>
            </p:spPr>
          </p:sp>
          <p:sp>
            <p:nvSpPr>
              <p:cNvPr id="10" name="TextBox 10"/>
              <p:cNvSpPr txBox="1"/>
              <p:nvPr/>
            </p:nvSpPr>
            <p:spPr>
              <a:xfrm>
                <a:off x="127000" y="-38100"/>
                <a:ext cx="2222227" cy="478278"/>
              </a:xfrm>
              <a:prstGeom prst="rect">
                <a:avLst/>
              </a:prstGeom>
            </p:spPr>
            <p:txBody>
              <a:bodyPr lIns="30440" tIns="30440" rIns="30440" bIns="30440" rtlCol="0" anchor="ctr"/>
              <a:lstStyle/>
              <a:p>
                <a:pPr algn="ctr">
                  <a:lnSpc>
                    <a:spcPts val="2660"/>
                  </a:lnSpc>
                </a:pPr>
                <a:endParaRPr/>
              </a:p>
            </p:txBody>
          </p:sp>
        </p:grpSp>
        <p:grpSp>
          <p:nvGrpSpPr>
            <p:cNvPr id="11" name="Group 11"/>
            <p:cNvGrpSpPr/>
            <p:nvPr/>
          </p:nvGrpSpPr>
          <p:grpSpPr>
            <a:xfrm>
              <a:off x="396736" y="143047"/>
              <a:ext cx="4025277" cy="2438394"/>
              <a:chOff x="0" y="0"/>
              <a:chExt cx="2052787" cy="1243518"/>
            </a:xfrm>
          </p:grpSpPr>
          <p:sp>
            <p:nvSpPr>
              <p:cNvPr id="12" name="Freeform 12"/>
              <p:cNvSpPr/>
              <p:nvPr/>
            </p:nvSpPr>
            <p:spPr>
              <a:xfrm>
                <a:off x="0" y="0"/>
                <a:ext cx="2052787" cy="1243518"/>
              </a:xfrm>
              <a:custGeom>
                <a:avLst/>
                <a:gdLst/>
                <a:ahLst/>
                <a:cxnLst/>
                <a:rect l="l" t="t" r="r" b="b"/>
                <a:pathLst>
                  <a:path w="2052787" h="1243518">
                    <a:moveTo>
                      <a:pt x="84541" y="0"/>
                    </a:moveTo>
                    <a:lnTo>
                      <a:pt x="1968246" y="0"/>
                    </a:lnTo>
                    <a:cubicBezTo>
                      <a:pt x="2014937" y="0"/>
                      <a:pt x="2052787" y="37850"/>
                      <a:pt x="2052787" y="84541"/>
                    </a:cubicBezTo>
                    <a:lnTo>
                      <a:pt x="2052787" y="1158977"/>
                    </a:lnTo>
                    <a:cubicBezTo>
                      <a:pt x="2052787" y="1181399"/>
                      <a:pt x="2043880" y="1202902"/>
                      <a:pt x="2028026" y="1218757"/>
                    </a:cubicBezTo>
                    <a:cubicBezTo>
                      <a:pt x="2012171" y="1234611"/>
                      <a:pt x="1990668" y="1243518"/>
                      <a:pt x="1968246" y="1243518"/>
                    </a:cubicBezTo>
                    <a:lnTo>
                      <a:pt x="84541" y="1243518"/>
                    </a:lnTo>
                    <a:cubicBezTo>
                      <a:pt x="62119" y="1243518"/>
                      <a:pt x="40616" y="1234611"/>
                      <a:pt x="24761" y="1218757"/>
                    </a:cubicBezTo>
                    <a:cubicBezTo>
                      <a:pt x="8907" y="1202902"/>
                      <a:pt x="0" y="1181399"/>
                      <a:pt x="0" y="1158977"/>
                    </a:cubicBezTo>
                    <a:lnTo>
                      <a:pt x="0" y="84541"/>
                    </a:lnTo>
                    <a:cubicBezTo>
                      <a:pt x="0" y="37850"/>
                      <a:pt x="37850" y="0"/>
                      <a:pt x="84541" y="0"/>
                    </a:cubicBezTo>
                    <a:close/>
                  </a:path>
                </a:pathLst>
              </a:custGeom>
              <a:solidFill>
                <a:srgbClr val="FFFFFF"/>
              </a:solidFill>
            </p:spPr>
          </p:sp>
          <p:sp>
            <p:nvSpPr>
              <p:cNvPr id="13" name="TextBox 13"/>
              <p:cNvSpPr txBox="1"/>
              <p:nvPr/>
            </p:nvSpPr>
            <p:spPr>
              <a:xfrm>
                <a:off x="0" y="-38100"/>
                <a:ext cx="2052787" cy="1281618"/>
              </a:xfrm>
              <a:prstGeom prst="rect">
                <a:avLst/>
              </a:prstGeom>
            </p:spPr>
            <p:txBody>
              <a:bodyPr lIns="30440" tIns="30440" rIns="30440" bIns="30440" rtlCol="0" anchor="ctr"/>
              <a:lstStyle/>
              <a:p>
                <a:pPr algn="ctr">
                  <a:lnSpc>
                    <a:spcPts val="2660"/>
                  </a:lnSpc>
                </a:pPr>
                <a:endParaRPr/>
              </a:p>
            </p:txBody>
          </p:sp>
        </p:gr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000624" y="2152029"/>
            <a:ext cx="15992155" cy="3001958"/>
          </a:xfrm>
          <a:prstGeom prst="rect">
            <a:avLst/>
          </a:prstGeom>
        </p:spPr>
        <p:txBody>
          <a:bodyPr lIns="0" tIns="0" rIns="0" bIns="0" rtlCol="0" anchor="t">
            <a:spAutoFit/>
          </a:bodyPr>
          <a:lstStyle/>
          <a:p>
            <a:pPr>
              <a:lnSpc>
                <a:spcPts val="5875"/>
              </a:lnSpc>
            </a:pPr>
            <a:r>
              <a:rPr lang="en-US" sz="4700" spc="47">
                <a:solidFill>
                  <a:srgbClr val="663F61"/>
                </a:solidFill>
                <a:latin typeface="Nunito Bold"/>
              </a:rPr>
              <a:t>Eure Privatsphäre ist eure Entscheidung. Privatsphäre kann für jeden von euch etwas anderes bedeuten. Unser Onlineverhalten beeinflusst unsere Privatsphäre.</a:t>
            </a:r>
          </a:p>
          <a:p>
            <a:pPr algn="ctr">
              <a:lnSpc>
                <a:spcPts val="6580"/>
              </a:lnSpc>
            </a:pPr>
            <a:endParaRPr lang="en-US" sz="4700" spc="47">
              <a:solidFill>
                <a:srgbClr val="663F61"/>
              </a:solidFill>
              <a:latin typeface="Nunito Bold"/>
            </a:endParaRPr>
          </a:p>
        </p:txBody>
      </p:sp>
      <p:sp>
        <p:nvSpPr>
          <p:cNvPr id="3" name="TextBox 3"/>
          <p:cNvSpPr txBox="1"/>
          <p:nvPr/>
        </p:nvSpPr>
        <p:spPr>
          <a:xfrm>
            <a:off x="1028700" y="1167776"/>
            <a:ext cx="5984034" cy="1003303"/>
          </a:xfrm>
          <a:prstGeom prst="rect">
            <a:avLst/>
          </a:prstGeom>
        </p:spPr>
        <p:txBody>
          <a:bodyPr lIns="0" tIns="0" rIns="0" bIns="0" rtlCol="0" anchor="t">
            <a:spAutoFit/>
          </a:bodyPr>
          <a:lstStyle/>
          <a:p>
            <a:pPr>
              <a:lnSpc>
                <a:spcPts val="7700"/>
              </a:lnSpc>
            </a:pPr>
            <a:r>
              <a:rPr lang="en-US" sz="7000" spc="-70">
                <a:solidFill>
                  <a:srgbClr val="A46A9C"/>
                </a:solidFill>
                <a:latin typeface="Nunito Bold"/>
              </a:rPr>
              <a:t>Privatsphäre</a:t>
            </a:r>
          </a:p>
        </p:txBody>
      </p:sp>
      <p:sp>
        <p:nvSpPr>
          <p:cNvPr id="4" name="TextBox 4"/>
          <p:cNvSpPr txBox="1"/>
          <p:nvPr/>
        </p:nvSpPr>
        <p:spPr>
          <a:xfrm>
            <a:off x="1028700" y="5508615"/>
            <a:ext cx="10263689" cy="3703955"/>
          </a:xfrm>
          <a:prstGeom prst="rect">
            <a:avLst/>
          </a:prstGeom>
        </p:spPr>
        <p:txBody>
          <a:bodyPr lIns="0" tIns="0" rIns="0" bIns="0" rtlCol="0" anchor="t">
            <a:spAutoFit/>
          </a:bodyPr>
          <a:lstStyle/>
          <a:p>
            <a:pPr>
              <a:lnSpc>
                <a:spcPts val="5874"/>
              </a:lnSpc>
            </a:pPr>
            <a:r>
              <a:rPr lang="en-US" sz="4699" spc="46">
                <a:solidFill>
                  <a:srgbClr val="663F61"/>
                </a:solidFill>
                <a:latin typeface="Nunito Bold"/>
              </a:rPr>
              <a:t>Unsere Einstellung zum Thema Privatsphäre ist möglicherweise anders, je nachdem, welche Art von Informationen mit wem geteilt werden.</a:t>
            </a:r>
          </a:p>
        </p:txBody>
      </p:sp>
      <p:grpSp>
        <p:nvGrpSpPr>
          <p:cNvPr id="5" name="Group 5"/>
          <p:cNvGrpSpPr/>
          <p:nvPr/>
        </p:nvGrpSpPr>
        <p:grpSpPr>
          <a:xfrm rot="5400000">
            <a:off x="12973836" y="6808855"/>
            <a:ext cx="3914271" cy="2480777"/>
            <a:chOff x="0" y="0"/>
            <a:chExt cx="5219028" cy="3307703"/>
          </a:xfrm>
        </p:grpSpPr>
        <p:grpSp>
          <p:nvGrpSpPr>
            <p:cNvPr id="6" name="Group 6"/>
            <p:cNvGrpSpPr/>
            <p:nvPr/>
          </p:nvGrpSpPr>
          <p:grpSpPr>
            <a:xfrm>
              <a:off x="0" y="0"/>
              <a:ext cx="5219028" cy="3307703"/>
              <a:chOff x="0" y="0"/>
              <a:chExt cx="2192281" cy="1389419"/>
            </a:xfrm>
          </p:grpSpPr>
          <p:sp>
            <p:nvSpPr>
              <p:cNvPr id="7" name="Freeform 7"/>
              <p:cNvSpPr/>
              <p:nvPr/>
            </p:nvSpPr>
            <p:spPr>
              <a:xfrm>
                <a:off x="0" y="0"/>
                <a:ext cx="2192281" cy="1389419"/>
              </a:xfrm>
              <a:custGeom>
                <a:avLst/>
                <a:gdLst/>
                <a:ahLst/>
                <a:cxnLst/>
                <a:rect l="l" t="t" r="r" b="b"/>
                <a:pathLst>
                  <a:path w="2192281" h="1389419">
                    <a:moveTo>
                      <a:pt x="47435" y="0"/>
                    </a:moveTo>
                    <a:lnTo>
                      <a:pt x="2144846" y="0"/>
                    </a:lnTo>
                    <a:cubicBezTo>
                      <a:pt x="2171044" y="0"/>
                      <a:pt x="2192281" y="21237"/>
                      <a:pt x="2192281" y="47435"/>
                    </a:cubicBezTo>
                    <a:lnTo>
                      <a:pt x="2192281" y="1341984"/>
                    </a:lnTo>
                    <a:cubicBezTo>
                      <a:pt x="2192281" y="1368181"/>
                      <a:pt x="2171044" y="1389419"/>
                      <a:pt x="2144846" y="1389419"/>
                    </a:cubicBezTo>
                    <a:lnTo>
                      <a:pt x="47435" y="1389419"/>
                    </a:lnTo>
                    <a:cubicBezTo>
                      <a:pt x="34854" y="1389419"/>
                      <a:pt x="22789" y="1384421"/>
                      <a:pt x="13893" y="1375525"/>
                    </a:cubicBezTo>
                    <a:cubicBezTo>
                      <a:pt x="4998" y="1366630"/>
                      <a:pt x="0" y="1354564"/>
                      <a:pt x="0" y="1341984"/>
                    </a:cubicBezTo>
                    <a:lnTo>
                      <a:pt x="0" y="47435"/>
                    </a:lnTo>
                    <a:cubicBezTo>
                      <a:pt x="0" y="34854"/>
                      <a:pt x="4998" y="22789"/>
                      <a:pt x="13893" y="13893"/>
                    </a:cubicBezTo>
                    <a:cubicBezTo>
                      <a:pt x="22789" y="4998"/>
                      <a:pt x="34854" y="0"/>
                      <a:pt x="47435" y="0"/>
                    </a:cubicBezTo>
                    <a:close/>
                  </a:path>
                </a:pathLst>
              </a:custGeom>
              <a:solidFill>
                <a:srgbClr val="4C6FBF"/>
              </a:solidFill>
            </p:spPr>
          </p:sp>
          <p:sp>
            <p:nvSpPr>
              <p:cNvPr id="8" name="TextBox 8"/>
              <p:cNvSpPr txBox="1"/>
              <p:nvPr/>
            </p:nvSpPr>
            <p:spPr>
              <a:xfrm>
                <a:off x="0" y="-38100"/>
                <a:ext cx="2192281" cy="1427519"/>
              </a:xfrm>
              <a:prstGeom prst="rect">
                <a:avLst/>
              </a:prstGeom>
            </p:spPr>
            <p:txBody>
              <a:bodyPr lIns="50800" tIns="50800" rIns="50800" bIns="50800" rtlCol="0" anchor="ctr"/>
              <a:lstStyle/>
              <a:p>
                <a:pPr algn="ctr">
                  <a:lnSpc>
                    <a:spcPts val="2659"/>
                  </a:lnSpc>
                </a:pPr>
                <a:endParaRPr/>
              </a:p>
            </p:txBody>
          </p:sp>
        </p:grpSp>
        <p:grpSp>
          <p:nvGrpSpPr>
            <p:cNvPr id="9" name="Group 9"/>
            <p:cNvGrpSpPr/>
            <p:nvPr/>
          </p:nvGrpSpPr>
          <p:grpSpPr>
            <a:xfrm>
              <a:off x="166042" y="173668"/>
              <a:ext cx="4886944" cy="2960367"/>
              <a:chOff x="0" y="0"/>
              <a:chExt cx="2052787" cy="1243518"/>
            </a:xfrm>
          </p:grpSpPr>
          <p:sp>
            <p:nvSpPr>
              <p:cNvPr id="10" name="Freeform 10"/>
              <p:cNvSpPr/>
              <p:nvPr/>
            </p:nvSpPr>
            <p:spPr>
              <a:xfrm>
                <a:off x="0" y="0"/>
                <a:ext cx="2052787" cy="1243518"/>
              </a:xfrm>
              <a:custGeom>
                <a:avLst/>
                <a:gdLst/>
                <a:ahLst/>
                <a:cxnLst/>
                <a:rect l="l" t="t" r="r" b="b"/>
                <a:pathLst>
                  <a:path w="2052787" h="1243518">
                    <a:moveTo>
                      <a:pt x="50658" y="0"/>
                    </a:moveTo>
                    <a:lnTo>
                      <a:pt x="2002129" y="0"/>
                    </a:lnTo>
                    <a:cubicBezTo>
                      <a:pt x="2030107" y="0"/>
                      <a:pt x="2052787" y="22680"/>
                      <a:pt x="2052787" y="50658"/>
                    </a:cubicBezTo>
                    <a:lnTo>
                      <a:pt x="2052787" y="1192860"/>
                    </a:lnTo>
                    <a:cubicBezTo>
                      <a:pt x="2052787" y="1220838"/>
                      <a:pt x="2030107" y="1243518"/>
                      <a:pt x="2002129" y="1243518"/>
                    </a:cubicBezTo>
                    <a:lnTo>
                      <a:pt x="50658" y="1243518"/>
                    </a:lnTo>
                    <a:cubicBezTo>
                      <a:pt x="22680" y="1243518"/>
                      <a:pt x="0" y="1220838"/>
                      <a:pt x="0" y="1192860"/>
                    </a:cubicBezTo>
                    <a:lnTo>
                      <a:pt x="0" y="50658"/>
                    </a:lnTo>
                    <a:cubicBezTo>
                      <a:pt x="0" y="22680"/>
                      <a:pt x="22680" y="0"/>
                      <a:pt x="50658" y="0"/>
                    </a:cubicBezTo>
                    <a:close/>
                  </a:path>
                </a:pathLst>
              </a:custGeom>
              <a:solidFill>
                <a:srgbClr val="FFFFFF"/>
              </a:solidFill>
            </p:spPr>
          </p:sp>
          <p:sp>
            <p:nvSpPr>
              <p:cNvPr id="11" name="TextBox 11"/>
              <p:cNvSpPr txBox="1"/>
              <p:nvPr/>
            </p:nvSpPr>
            <p:spPr>
              <a:xfrm>
                <a:off x="0" y="-38100"/>
                <a:ext cx="2052787" cy="1281618"/>
              </a:xfrm>
              <a:prstGeom prst="rect">
                <a:avLst/>
              </a:prstGeom>
            </p:spPr>
            <p:txBody>
              <a:bodyPr lIns="50800" tIns="50800" rIns="50800" bIns="50800" rtlCol="0" anchor="ctr"/>
              <a:lstStyle/>
              <a:p>
                <a:pPr algn="ctr">
                  <a:lnSpc>
                    <a:spcPts val="2659"/>
                  </a:lnSpc>
                </a:pPr>
                <a:endParaRPr/>
              </a:p>
            </p:txBody>
          </p:sp>
        </p:grpSp>
      </p:grpSp>
      <p:grpSp>
        <p:nvGrpSpPr>
          <p:cNvPr id="12" name="Group 12"/>
          <p:cNvGrpSpPr/>
          <p:nvPr/>
        </p:nvGrpSpPr>
        <p:grpSpPr>
          <a:xfrm>
            <a:off x="14539060" y="9611010"/>
            <a:ext cx="783824" cy="258414"/>
            <a:chOff x="0" y="0"/>
            <a:chExt cx="438999" cy="144731"/>
          </a:xfrm>
        </p:grpSpPr>
        <p:sp>
          <p:nvSpPr>
            <p:cNvPr id="13" name="Freeform 13"/>
            <p:cNvSpPr/>
            <p:nvPr/>
          </p:nvSpPr>
          <p:spPr>
            <a:xfrm>
              <a:off x="0" y="0"/>
              <a:ext cx="438999" cy="144731"/>
            </a:xfrm>
            <a:custGeom>
              <a:avLst/>
              <a:gdLst/>
              <a:ahLst/>
              <a:cxnLst/>
              <a:rect l="l" t="t" r="r" b="b"/>
              <a:pathLst>
                <a:path w="438999" h="144731">
                  <a:moveTo>
                    <a:pt x="72365" y="0"/>
                  </a:moveTo>
                  <a:lnTo>
                    <a:pt x="366634" y="0"/>
                  </a:lnTo>
                  <a:cubicBezTo>
                    <a:pt x="406600" y="0"/>
                    <a:pt x="438999" y="32399"/>
                    <a:pt x="438999" y="72365"/>
                  </a:cubicBezTo>
                  <a:lnTo>
                    <a:pt x="438999" y="72365"/>
                  </a:lnTo>
                  <a:cubicBezTo>
                    <a:pt x="438999" y="91558"/>
                    <a:pt x="431375" y="109964"/>
                    <a:pt x="417804" y="123536"/>
                  </a:cubicBezTo>
                  <a:cubicBezTo>
                    <a:pt x="404233" y="137107"/>
                    <a:pt x="385826" y="144731"/>
                    <a:pt x="366634" y="144731"/>
                  </a:cubicBezTo>
                  <a:lnTo>
                    <a:pt x="72365" y="144731"/>
                  </a:lnTo>
                  <a:cubicBezTo>
                    <a:pt x="32399" y="144731"/>
                    <a:pt x="0" y="112332"/>
                    <a:pt x="0" y="72365"/>
                  </a:cubicBezTo>
                  <a:lnTo>
                    <a:pt x="0" y="72365"/>
                  </a:lnTo>
                  <a:cubicBezTo>
                    <a:pt x="0" y="32399"/>
                    <a:pt x="32399" y="0"/>
                    <a:pt x="72365" y="0"/>
                  </a:cubicBezTo>
                  <a:close/>
                </a:path>
              </a:pathLst>
            </a:custGeom>
            <a:solidFill>
              <a:srgbClr val="4C6FBF"/>
            </a:solidFill>
          </p:spPr>
        </p:sp>
        <p:sp>
          <p:nvSpPr>
            <p:cNvPr id="14" name="TextBox 14"/>
            <p:cNvSpPr txBox="1"/>
            <p:nvPr/>
          </p:nvSpPr>
          <p:spPr>
            <a:xfrm>
              <a:off x="0" y="-38100"/>
              <a:ext cx="438999" cy="182831"/>
            </a:xfrm>
            <a:prstGeom prst="rect">
              <a:avLst/>
            </a:prstGeom>
          </p:spPr>
          <p:txBody>
            <a:bodyPr lIns="50800" tIns="50800" rIns="50800" bIns="50800" rtlCol="0" anchor="ctr"/>
            <a:lstStyle/>
            <a:p>
              <a:pPr algn="ctr">
                <a:lnSpc>
                  <a:spcPts val="2659"/>
                </a:lnSpc>
              </a:pPr>
              <a:endParaRPr/>
            </a:p>
          </p:txBody>
        </p:sp>
      </p:grpSp>
      <p:grpSp>
        <p:nvGrpSpPr>
          <p:cNvPr id="15" name="Group 15"/>
          <p:cNvGrpSpPr/>
          <p:nvPr/>
        </p:nvGrpSpPr>
        <p:grpSpPr>
          <a:xfrm>
            <a:off x="13858975" y="6401283"/>
            <a:ext cx="152290" cy="855065"/>
            <a:chOff x="0" y="0"/>
            <a:chExt cx="431800" cy="2424430"/>
          </a:xfrm>
        </p:grpSpPr>
        <p:sp>
          <p:nvSpPr>
            <p:cNvPr id="16" name="Freeform 16"/>
            <p:cNvSpPr/>
            <p:nvPr/>
          </p:nvSpPr>
          <p:spPr>
            <a:xfrm>
              <a:off x="48260" y="49530"/>
              <a:ext cx="340360" cy="2325370"/>
            </a:xfrm>
            <a:custGeom>
              <a:avLst/>
              <a:gdLst/>
              <a:ahLst/>
              <a:cxnLst/>
              <a:rect l="l" t="t" r="r" b="b"/>
              <a:pathLst>
                <a:path w="340360" h="2325370">
                  <a:moveTo>
                    <a:pt x="210820" y="207010"/>
                  </a:moveTo>
                  <a:cubicBezTo>
                    <a:pt x="199390" y="891540"/>
                    <a:pt x="182880" y="905510"/>
                    <a:pt x="163830" y="913130"/>
                  </a:cubicBezTo>
                  <a:cubicBezTo>
                    <a:pt x="143510" y="920750"/>
                    <a:pt x="110490" y="914400"/>
                    <a:pt x="92710" y="904240"/>
                  </a:cubicBezTo>
                  <a:cubicBezTo>
                    <a:pt x="77470" y="895350"/>
                    <a:pt x="68580" y="878840"/>
                    <a:pt x="62230" y="859790"/>
                  </a:cubicBezTo>
                  <a:cubicBezTo>
                    <a:pt x="53340" y="834390"/>
                    <a:pt x="57150" y="806450"/>
                    <a:pt x="57150" y="763270"/>
                  </a:cubicBezTo>
                  <a:cubicBezTo>
                    <a:pt x="57150" y="678180"/>
                    <a:pt x="71120" y="499110"/>
                    <a:pt x="72390" y="382270"/>
                  </a:cubicBezTo>
                  <a:cubicBezTo>
                    <a:pt x="72390" y="283210"/>
                    <a:pt x="49530" y="157480"/>
                    <a:pt x="64770" y="106680"/>
                  </a:cubicBezTo>
                  <a:cubicBezTo>
                    <a:pt x="71120" y="85090"/>
                    <a:pt x="82550" y="72390"/>
                    <a:pt x="93980" y="63500"/>
                  </a:cubicBezTo>
                  <a:cubicBezTo>
                    <a:pt x="104140" y="55880"/>
                    <a:pt x="114300" y="52070"/>
                    <a:pt x="127000" y="50800"/>
                  </a:cubicBezTo>
                  <a:cubicBezTo>
                    <a:pt x="142240" y="49530"/>
                    <a:pt x="163830" y="54610"/>
                    <a:pt x="177800" y="63500"/>
                  </a:cubicBezTo>
                  <a:cubicBezTo>
                    <a:pt x="190500" y="72390"/>
                    <a:pt x="200660" y="87630"/>
                    <a:pt x="207010" y="106680"/>
                  </a:cubicBezTo>
                  <a:cubicBezTo>
                    <a:pt x="215900" y="132080"/>
                    <a:pt x="214630" y="167640"/>
                    <a:pt x="213360" y="207010"/>
                  </a:cubicBezTo>
                  <a:cubicBezTo>
                    <a:pt x="210820" y="261620"/>
                    <a:pt x="190500" y="314960"/>
                    <a:pt x="184150" y="402590"/>
                  </a:cubicBezTo>
                  <a:cubicBezTo>
                    <a:pt x="172720" y="582930"/>
                    <a:pt x="181610" y="1097280"/>
                    <a:pt x="196850" y="1230630"/>
                  </a:cubicBezTo>
                  <a:cubicBezTo>
                    <a:pt x="201930" y="1273810"/>
                    <a:pt x="214630" y="1290320"/>
                    <a:pt x="215900" y="1315720"/>
                  </a:cubicBezTo>
                  <a:cubicBezTo>
                    <a:pt x="215900" y="1337310"/>
                    <a:pt x="214630" y="1357630"/>
                    <a:pt x="205740" y="1375410"/>
                  </a:cubicBezTo>
                  <a:cubicBezTo>
                    <a:pt x="195580" y="1393190"/>
                    <a:pt x="175260" y="1413510"/>
                    <a:pt x="154940" y="1421130"/>
                  </a:cubicBezTo>
                  <a:cubicBezTo>
                    <a:pt x="134620" y="1428750"/>
                    <a:pt x="105410" y="1427480"/>
                    <a:pt x="86360" y="1422400"/>
                  </a:cubicBezTo>
                  <a:cubicBezTo>
                    <a:pt x="71120" y="1417320"/>
                    <a:pt x="57150" y="1408430"/>
                    <a:pt x="46990" y="1395730"/>
                  </a:cubicBezTo>
                  <a:cubicBezTo>
                    <a:pt x="34290" y="1380490"/>
                    <a:pt x="20320" y="1353820"/>
                    <a:pt x="22860" y="1332230"/>
                  </a:cubicBezTo>
                  <a:cubicBezTo>
                    <a:pt x="26670" y="1306830"/>
                    <a:pt x="60960" y="1292860"/>
                    <a:pt x="76200" y="1257300"/>
                  </a:cubicBezTo>
                  <a:cubicBezTo>
                    <a:pt x="105410" y="1192530"/>
                    <a:pt x="130810" y="1050290"/>
                    <a:pt x="143510" y="960120"/>
                  </a:cubicBezTo>
                  <a:cubicBezTo>
                    <a:pt x="153670" y="885190"/>
                    <a:pt x="133350" y="795020"/>
                    <a:pt x="153670" y="753110"/>
                  </a:cubicBezTo>
                  <a:cubicBezTo>
                    <a:pt x="165100" y="728980"/>
                    <a:pt x="186690" y="716280"/>
                    <a:pt x="204470" y="708660"/>
                  </a:cubicBezTo>
                  <a:cubicBezTo>
                    <a:pt x="219710" y="702310"/>
                    <a:pt x="234950" y="701040"/>
                    <a:pt x="250190" y="703580"/>
                  </a:cubicBezTo>
                  <a:cubicBezTo>
                    <a:pt x="264160" y="706120"/>
                    <a:pt x="279400" y="709930"/>
                    <a:pt x="292100" y="720090"/>
                  </a:cubicBezTo>
                  <a:cubicBezTo>
                    <a:pt x="307340" y="732790"/>
                    <a:pt x="325120" y="760730"/>
                    <a:pt x="330200" y="775970"/>
                  </a:cubicBezTo>
                  <a:cubicBezTo>
                    <a:pt x="332740" y="784860"/>
                    <a:pt x="335280" y="788670"/>
                    <a:pt x="332740" y="797560"/>
                  </a:cubicBezTo>
                  <a:cubicBezTo>
                    <a:pt x="327660" y="814070"/>
                    <a:pt x="295910" y="831850"/>
                    <a:pt x="279400" y="863600"/>
                  </a:cubicBezTo>
                  <a:cubicBezTo>
                    <a:pt x="247650" y="925830"/>
                    <a:pt x="205740" y="1078230"/>
                    <a:pt x="191770" y="1160780"/>
                  </a:cubicBezTo>
                  <a:cubicBezTo>
                    <a:pt x="182880" y="1216660"/>
                    <a:pt x="200660" y="1272540"/>
                    <a:pt x="185420" y="1304290"/>
                  </a:cubicBezTo>
                  <a:cubicBezTo>
                    <a:pt x="175260" y="1325880"/>
                    <a:pt x="153670" y="1341120"/>
                    <a:pt x="134620" y="1348740"/>
                  </a:cubicBezTo>
                  <a:cubicBezTo>
                    <a:pt x="115570" y="1356360"/>
                    <a:pt x="87630" y="1355090"/>
                    <a:pt x="68580" y="1347470"/>
                  </a:cubicBezTo>
                  <a:cubicBezTo>
                    <a:pt x="49530" y="1339850"/>
                    <a:pt x="29210" y="1320800"/>
                    <a:pt x="19050" y="1304290"/>
                  </a:cubicBezTo>
                  <a:cubicBezTo>
                    <a:pt x="11430" y="1290320"/>
                    <a:pt x="11430" y="1283970"/>
                    <a:pt x="8890" y="1259840"/>
                  </a:cubicBezTo>
                  <a:cubicBezTo>
                    <a:pt x="0" y="1170940"/>
                    <a:pt x="8890" y="812800"/>
                    <a:pt x="21590" y="623570"/>
                  </a:cubicBezTo>
                  <a:cubicBezTo>
                    <a:pt x="31750" y="471170"/>
                    <a:pt x="59690" y="318770"/>
                    <a:pt x="66040" y="213360"/>
                  </a:cubicBezTo>
                  <a:cubicBezTo>
                    <a:pt x="69850" y="147320"/>
                    <a:pt x="60960" y="82550"/>
                    <a:pt x="69850" y="50800"/>
                  </a:cubicBezTo>
                  <a:cubicBezTo>
                    <a:pt x="73660" y="36830"/>
                    <a:pt x="77470" y="29210"/>
                    <a:pt x="86360" y="21590"/>
                  </a:cubicBezTo>
                  <a:cubicBezTo>
                    <a:pt x="96520" y="12700"/>
                    <a:pt x="114300" y="2540"/>
                    <a:pt x="129540" y="1270"/>
                  </a:cubicBezTo>
                  <a:cubicBezTo>
                    <a:pt x="144780" y="0"/>
                    <a:pt x="165100" y="6350"/>
                    <a:pt x="176530" y="13970"/>
                  </a:cubicBezTo>
                  <a:cubicBezTo>
                    <a:pt x="186690" y="20320"/>
                    <a:pt x="191770" y="22860"/>
                    <a:pt x="198120" y="39370"/>
                  </a:cubicBezTo>
                  <a:cubicBezTo>
                    <a:pt x="227330" y="116840"/>
                    <a:pt x="190500" y="579120"/>
                    <a:pt x="212090" y="803910"/>
                  </a:cubicBezTo>
                  <a:cubicBezTo>
                    <a:pt x="228600" y="984250"/>
                    <a:pt x="279400" y="1167130"/>
                    <a:pt x="294640" y="1287780"/>
                  </a:cubicBezTo>
                  <a:cubicBezTo>
                    <a:pt x="303530" y="1358900"/>
                    <a:pt x="318770" y="1414780"/>
                    <a:pt x="308610" y="1459230"/>
                  </a:cubicBezTo>
                  <a:cubicBezTo>
                    <a:pt x="302260" y="1490980"/>
                    <a:pt x="276860" y="1501140"/>
                    <a:pt x="266700" y="1535430"/>
                  </a:cubicBezTo>
                  <a:cubicBezTo>
                    <a:pt x="248920" y="1593850"/>
                    <a:pt x="269240" y="1741170"/>
                    <a:pt x="246380" y="1786890"/>
                  </a:cubicBezTo>
                  <a:cubicBezTo>
                    <a:pt x="234950" y="1809750"/>
                    <a:pt x="218440" y="1821180"/>
                    <a:pt x="200660" y="1827530"/>
                  </a:cubicBezTo>
                  <a:cubicBezTo>
                    <a:pt x="182880" y="1833880"/>
                    <a:pt x="156210" y="1832610"/>
                    <a:pt x="139700" y="1827530"/>
                  </a:cubicBezTo>
                  <a:cubicBezTo>
                    <a:pt x="125730" y="1823720"/>
                    <a:pt x="114300" y="1813560"/>
                    <a:pt x="105410" y="1803400"/>
                  </a:cubicBezTo>
                  <a:cubicBezTo>
                    <a:pt x="96520" y="1793240"/>
                    <a:pt x="91440" y="1784350"/>
                    <a:pt x="86360" y="1766570"/>
                  </a:cubicBezTo>
                  <a:cubicBezTo>
                    <a:pt x="76200" y="1733550"/>
                    <a:pt x="71120" y="1668780"/>
                    <a:pt x="67310" y="1611630"/>
                  </a:cubicBezTo>
                  <a:cubicBezTo>
                    <a:pt x="62230" y="1539240"/>
                    <a:pt x="53340" y="1413510"/>
                    <a:pt x="64770" y="1367790"/>
                  </a:cubicBezTo>
                  <a:cubicBezTo>
                    <a:pt x="69850" y="1348740"/>
                    <a:pt x="73660" y="1339850"/>
                    <a:pt x="85090" y="1328420"/>
                  </a:cubicBezTo>
                  <a:cubicBezTo>
                    <a:pt x="97790" y="1315720"/>
                    <a:pt x="121920" y="1301750"/>
                    <a:pt x="142240" y="1299210"/>
                  </a:cubicBezTo>
                  <a:cubicBezTo>
                    <a:pt x="162560" y="1296670"/>
                    <a:pt x="187960" y="1303020"/>
                    <a:pt x="204470" y="1314450"/>
                  </a:cubicBezTo>
                  <a:cubicBezTo>
                    <a:pt x="220980" y="1325880"/>
                    <a:pt x="232410" y="1338580"/>
                    <a:pt x="241300" y="1367790"/>
                  </a:cubicBezTo>
                  <a:cubicBezTo>
                    <a:pt x="269240" y="1454150"/>
                    <a:pt x="266700" y="1784350"/>
                    <a:pt x="250190" y="1922780"/>
                  </a:cubicBezTo>
                  <a:cubicBezTo>
                    <a:pt x="240030" y="2007870"/>
                    <a:pt x="215900" y="2085340"/>
                    <a:pt x="198120" y="2125980"/>
                  </a:cubicBezTo>
                  <a:cubicBezTo>
                    <a:pt x="189230" y="2145030"/>
                    <a:pt x="184150" y="2155190"/>
                    <a:pt x="172720" y="2166620"/>
                  </a:cubicBezTo>
                  <a:cubicBezTo>
                    <a:pt x="161290" y="2178050"/>
                    <a:pt x="147320" y="2186940"/>
                    <a:pt x="132080" y="2192020"/>
                  </a:cubicBezTo>
                  <a:cubicBezTo>
                    <a:pt x="116840" y="2197100"/>
                    <a:pt x="99060" y="2197100"/>
                    <a:pt x="83820" y="2194560"/>
                  </a:cubicBezTo>
                  <a:cubicBezTo>
                    <a:pt x="68580" y="2192020"/>
                    <a:pt x="52070" y="2184400"/>
                    <a:pt x="40640" y="2174240"/>
                  </a:cubicBezTo>
                  <a:cubicBezTo>
                    <a:pt x="27940" y="2164080"/>
                    <a:pt x="17780" y="2150110"/>
                    <a:pt x="11430" y="2136140"/>
                  </a:cubicBezTo>
                  <a:cubicBezTo>
                    <a:pt x="5080" y="2122170"/>
                    <a:pt x="0" y="2108200"/>
                    <a:pt x="2540" y="2089150"/>
                  </a:cubicBezTo>
                  <a:cubicBezTo>
                    <a:pt x="6350" y="2058670"/>
                    <a:pt x="33020" y="2010410"/>
                    <a:pt x="55880" y="1976120"/>
                  </a:cubicBezTo>
                  <a:cubicBezTo>
                    <a:pt x="78740" y="1940560"/>
                    <a:pt x="113030" y="1896110"/>
                    <a:pt x="139700" y="1878330"/>
                  </a:cubicBezTo>
                  <a:cubicBezTo>
                    <a:pt x="156210" y="1868170"/>
                    <a:pt x="170180" y="1864360"/>
                    <a:pt x="185420" y="1863090"/>
                  </a:cubicBezTo>
                  <a:cubicBezTo>
                    <a:pt x="200660" y="1861820"/>
                    <a:pt x="219710" y="1864360"/>
                    <a:pt x="233680" y="1870710"/>
                  </a:cubicBezTo>
                  <a:cubicBezTo>
                    <a:pt x="247650" y="1877060"/>
                    <a:pt x="261620" y="1888490"/>
                    <a:pt x="271780" y="1901190"/>
                  </a:cubicBezTo>
                  <a:cubicBezTo>
                    <a:pt x="281940" y="1913890"/>
                    <a:pt x="289560" y="1929130"/>
                    <a:pt x="292100" y="1944370"/>
                  </a:cubicBezTo>
                  <a:cubicBezTo>
                    <a:pt x="294640" y="1959610"/>
                    <a:pt x="293370" y="1977390"/>
                    <a:pt x="289560" y="1992630"/>
                  </a:cubicBezTo>
                  <a:cubicBezTo>
                    <a:pt x="285750" y="2007870"/>
                    <a:pt x="267970" y="2035810"/>
                    <a:pt x="265430" y="2034540"/>
                  </a:cubicBezTo>
                  <a:cubicBezTo>
                    <a:pt x="261620" y="2033270"/>
                    <a:pt x="287020" y="1931670"/>
                    <a:pt x="289560" y="1931670"/>
                  </a:cubicBezTo>
                  <a:cubicBezTo>
                    <a:pt x="292100" y="1931670"/>
                    <a:pt x="274320" y="2090420"/>
                    <a:pt x="261620" y="2142490"/>
                  </a:cubicBezTo>
                  <a:cubicBezTo>
                    <a:pt x="254000" y="2175510"/>
                    <a:pt x="247650" y="2194560"/>
                    <a:pt x="234950" y="2219960"/>
                  </a:cubicBezTo>
                  <a:cubicBezTo>
                    <a:pt x="220980" y="2249170"/>
                    <a:pt x="201930" y="2291080"/>
                    <a:pt x="179070" y="2307590"/>
                  </a:cubicBezTo>
                  <a:cubicBezTo>
                    <a:pt x="161290" y="2321560"/>
                    <a:pt x="135890" y="2325370"/>
                    <a:pt x="115570" y="2324100"/>
                  </a:cubicBezTo>
                  <a:cubicBezTo>
                    <a:pt x="95250" y="2322830"/>
                    <a:pt x="69850" y="2313940"/>
                    <a:pt x="54610" y="2299970"/>
                  </a:cubicBezTo>
                  <a:cubicBezTo>
                    <a:pt x="39370" y="2286000"/>
                    <a:pt x="25400" y="2263140"/>
                    <a:pt x="21590" y="2242820"/>
                  </a:cubicBezTo>
                  <a:cubicBezTo>
                    <a:pt x="17780" y="2222500"/>
                    <a:pt x="22860" y="2194560"/>
                    <a:pt x="29210" y="2178050"/>
                  </a:cubicBezTo>
                  <a:cubicBezTo>
                    <a:pt x="34290" y="2166620"/>
                    <a:pt x="40640" y="2157730"/>
                    <a:pt x="48260" y="2150110"/>
                  </a:cubicBezTo>
                  <a:cubicBezTo>
                    <a:pt x="55880" y="2142490"/>
                    <a:pt x="63500" y="2134870"/>
                    <a:pt x="74930" y="2129790"/>
                  </a:cubicBezTo>
                  <a:cubicBezTo>
                    <a:pt x="91440" y="2123440"/>
                    <a:pt x="119380" y="2115820"/>
                    <a:pt x="139700" y="2119630"/>
                  </a:cubicBezTo>
                  <a:cubicBezTo>
                    <a:pt x="160020" y="2123440"/>
                    <a:pt x="184150" y="2136140"/>
                    <a:pt x="198120" y="2151380"/>
                  </a:cubicBezTo>
                  <a:cubicBezTo>
                    <a:pt x="212090" y="2166620"/>
                    <a:pt x="222250" y="2190750"/>
                    <a:pt x="224790" y="2211070"/>
                  </a:cubicBezTo>
                  <a:cubicBezTo>
                    <a:pt x="227330" y="2231390"/>
                    <a:pt x="222250" y="2258060"/>
                    <a:pt x="210820" y="2275840"/>
                  </a:cubicBezTo>
                  <a:cubicBezTo>
                    <a:pt x="199390" y="2293620"/>
                    <a:pt x="179070" y="2310130"/>
                    <a:pt x="160020" y="2317750"/>
                  </a:cubicBezTo>
                  <a:cubicBezTo>
                    <a:pt x="140970" y="2325370"/>
                    <a:pt x="111760" y="2324100"/>
                    <a:pt x="93980" y="2320290"/>
                  </a:cubicBezTo>
                  <a:cubicBezTo>
                    <a:pt x="81280" y="2317750"/>
                    <a:pt x="73660" y="2313940"/>
                    <a:pt x="63500" y="2306320"/>
                  </a:cubicBezTo>
                  <a:cubicBezTo>
                    <a:pt x="49530" y="2294890"/>
                    <a:pt x="30480" y="2273300"/>
                    <a:pt x="24130" y="2254250"/>
                  </a:cubicBezTo>
                  <a:cubicBezTo>
                    <a:pt x="17780" y="2233930"/>
                    <a:pt x="19050" y="2208530"/>
                    <a:pt x="25400" y="2188210"/>
                  </a:cubicBezTo>
                  <a:cubicBezTo>
                    <a:pt x="31750" y="2169160"/>
                    <a:pt x="67310" y="2143760"/>
                    <a:pt x="64770" y="2136140"/>
                  </a:cubicBezTo>
                  <a:cubicBezTo>
                    <a:pt x="63500" y="2132330"/>
                    <a:pt x="54610" y="2136140"/>
                    <a:pt x="52070" y="2131060"/>
                  </a:cubicBezTo>
                  <a:cubicBezTo>
                    <a:pt x="43180" y="2112010"/>
                    <a:pt x="101600" y="1936750"/>
                    <a:pt x="109220" y="1938020"/>
                  </a:cubicBezTo>
                  <a:cubicBezTo>
                    <a:pt x="114300" y="1939290"/>
                    <a:pt x="106680" y="2021840"/>
                    <a:pt x="107950" y="2021840"/>
                  </a:cubicBezTo>
                  <a:cubicBezTo>
                    <a:pt x="109220" y="2021840"/>
                    <a:pt x="102870" y="1920240"/>
                    <a:pt x="120650" y="1893570"/>
                  </a:cubicBezTo>
                  <a:cubicBezTo>
                    <a:pt x="134620" y="1874520"/>
                    <a:pt x="165100" y="1865630"/>
                    <a:pt x="185420" y="1863090"/>
                  </a:cubicBezTo>
                  <a:cubicBezTo>
                    <a:pt x="201930" y="1860550"/>
                    <a:pt x="218440" y="1863090"/>
                    <a:pt x="233680" y="1870710"/>
                  </a:cubicBezTo>
                  <a:cubicBezTo>
                    <a:pt x="251460" y="1879600"/>
                    <a:pt x="274320" y="1903730"/>
                    <a:pt x="284480" y="1921510"/>
                  </a:cubicBezTo>
                  <a:cubicBezTo>
                    <a:pt x="292100" y="1936750"/>
                    <a:pt x="294640" y="1953260"/>
                    <a:pt x="293370" y="1968500"/>
                  </a:cubicBezTo>
                  <a:cubicBezTo>
                    <a:pt x="292100" y="1983740"/>
                    <a:pt x="288290" y="1998980"/>
                    <a:pt x="279400" y="2015490"/>
                  </a:cubicBezTo>
                  <a:cubicBezTo>
                    <a:pt x="265430" y="2040890"/>
                    <a:pt x="215900" y="2076450"/>
                    <a:pt x="201930" y="2101850"/>
                  </a:cubicBezTo>
                  <a:cubicBezTo>
                    <a:pt x="193040" y="2118360"/>
                    <a:pt x="195580" y="2134870"/>
                    <a:pt x="187960" y="2147570"/>
                  </a:cubicBezTo>
                  <a:cubicBezTo>
                    <a:pt x="180340" y="2161540"/>
                    <a:pt x="167640" y="2174240"/>
                    <a:pt x="153670" y="2181860"/>
                  </a:cubicBezTo>
                  <a:cubicBezTo>
                    <a:pt x="140970" y="2189480"/>
                    <a:pt x="123190" y="2194560"/>
                    <a:pt x="107950" y="2195830"/>
                  </a:cubicBezTo>
                  <a:cubicBezTo>
                    <a:pt x="92710" y="2197100"/>
                    <a:pt x="74930" y="2193290"/>
                    <a:pt x="60960" y="2186940"/>
                  </a:cubicBezTo>
                  <a:cubicBezTo>
                    <a:pt x="46990" y="2180590"/>
                    <a:pt x="33020" y="2169160"/>
                    <a:pt x="22860" y="2156460"/>
                  </a:cubicBezTo>
                  <a:cubicBezTo>
                    <a:pt x="13970" y="2143760"/>
                    <a:pt x="5080" y="2133600"/>
                    <a:pt x="3810" y="2113280"/>
                  </a:cubicBezTo>
                  <a:cubicBezTo>
                    <a:pt x="1270" y="2072640"/>
                    <a:pt x="44450" y="2002790"/>
                    <a:pt x="55880" y="1922780"/>
                  </a:cubicBezTo>
                  <a:cubicBezTo>
                    <a:pt x="74930" y="1790700"/>
                    <a:pt x="45720" y="1478280"/>
                    <a:pt x="62230" y="1389380"/>
                  </a:cubicBezTo>
                  <a:cubicBezTo>
                    <a:pt x="68580" y="1357630"/>
                    <a:pt x="73660" y="1342390"/>
                    <a:pt x="85090" y="1328420"/>
                  </a:cubicBezTo>
                  <a:cubicBezTo>
                    <a:pt x="93980" y="1316990"/>
                    <a:pt x="107950" y="1309370"/>
                    <a:pt x="120650" y="1304290"/>
                  </a:cubicBezTo>
                  <a:cubicBezTo>
                    <a:pt x="133350" y="1299210"/>
                    <a:pt x="149860" y="1297940"/>
                    <a:pt x="163830" y="1299210"/>
                  </a:cubicBezTo>
                  <a:cubicBezTo>
                    <a:pt x="177800" y="1300480"/>
                    <a:pt x="193040" y="1306830"/>
                    <a:pt x="204470" y="1314450"/>
                  </a:cubicBezTo>
                  <a:cubicBezTo>
                    <a:pt x="215900" y="1322070"/>
                    <a:pt x="226060" y="1328420"/>
                    <a:pt x="233680" y="1347470"/>
                  </a:cubicBezTo>
                  <a:cubicBezTo>
                    <a:pt x="257810" y="1405890"/>
                    <a:pt x="267970" y="1673860"/>
                    <a:pt x="256540" y="1746250"/>
                  </a:cubicBezTo>
                  <a:cubicBezTo>
                    <a:pt x="252730" y="1774190"/>
                    <a:pt x="247650" y="1789430"/>
                    <a:pt x="234950" y="1803400"/>
                  </a:cubicBezTo>
                  <a:cubicBezTo>
                    <a:pt x="222250" y="1817370"/>
                    <a:pt x="199390" y="1828800"/>
                    <a:pt x="180340" y="1831340"/>
                  </a:cubicBezTo>
                  <a:cubicBezTo>
                    <a:pt x="161290" y="1833880"/>
                    <a:pt x="135890" y="1826260"/>
                    <a:pt x="120650" y="1817370"/>
                  </a:cubicBezTo>
                  <a:cubicBezTo>
                    <a:pt x="107950" y="1809750"/>
                    <a:pt x="100330" y="1798320"/>
                    <a:pt x="93980" y="1786890"/>
                  </a:cubicBezTo>
                  <a:cubicBezTo>
                    <a:pt x="87630" y="1775460"/>
                    <a:pt x="85090" y="1762760"/>
                    <a:pt x="83820" y="1746250"/>
                  </a:cubicBezTo>
                  <a:cubicBezTo>
                    <a:pt x="81280" y="1719580"/>
                    <a:pt x="82550" y="1685290"/>
                    <a:pt x="90170" y="1643380"/>
                  </a:cubicBezTo>
                  <a:cubicBezTo>
                    <a:pt x="102870" y="1576070"/>
                    <a:pt x="162560" y="1451610"/>
                    <a:pt x="173990" y="1386840"/>
                  </a:cubicBezTo>
                  <a:cubicBezTo>
                    <a:pt x="180340" y="1350010"/>
                    <a:pt x="176530" y="1327150"/>
                    <a:pt x="176530" y="1296670"/>
                  </a:cubicBezTo>
                  <a:cubicBezTo>
                    <a:pt x="176530" y="1263650"/>
                    <a:pt x="177800" y="1239520"/>
                    <a:pt x="172720" y="1195070"/>
                  </a:cubicBezTo>
                  <a:cubicBezTo>
                    <a:pt x="163830" y="1108710"/>
                    <a:pt x="124460" y="933450"/>
                    <a:pt x="106680" y="814070"/>
                  </a:cubicBezTo>
                  <a:cubicBezTo>
                    <a:pt x="91440" y="708660"/>
                    <a:pt x="78740" y="624840"/>
                    <a:pt x="72390" y="515620"/>
                  </a:cubicBezTo>
                  <a:cubicBezTo>
                    <a:pt x="63500" y="381000"/>
                    <a:pt x="53340" y="138430"/>
                    <a:pt x="67310" y="67310"/>
                  </a:cubicBezTo>
                  <a:cubicBezTo>
                    <a:pt x="72390" y="43180"/>
                    <a:pt x="76200" y="33020"/>
                    <a:pt x="86360" y="21590"/>
                  </a:cubicBezTo>
                  <a:cubicBezTo>
                    <a:pt x="96520" y="10160"/>
                    <a:pt x="114300" y="2540"/>
                    <a:pt x="129540" y="1270"/>
                  </a:cubicBezTo>
                  <a:cubicBezTo>
                    <a:pt x="144780" y="0"/>
                    <a:pt x="163830" y="5080"/>
                    <a:pt x="176530" y="13970"/>
                  </a:cubicBezTo>
                  <a:cubicBezTo>
                    <a:pt x="189230" y="22860"/>
                    <a:pt x="198120" y="34290"/>
                    <a:pt x="203200" y="55880"/>
                  </a:cubicBezTo>
                  <a:cubicBezTo>
                    <a:pt x="215900" y="106680"/>
                    <a:pt x="181610" y="212090"/>
                    <a:pt x="177800" y="331470"/>
                  </a:cubicBezTo>
                  <a:cubicBezTo>
                    <a:pt x="170180" y="549910"/>
                    <a:pt x="207010" y="1151890"/>
                    <a:pt x="195580" y="1261110"/>
                  </a:cubicBezTo>
                  <a:cubicBezTo>
                    <a:pt x="193040" y="1285240"/>
                    <a:pt x="193040" y="1291590"/>
                    <a:pt x="185420" y="1304290"/>
                  </a:cubicBezTo>
                  <a:cubicBezTo>
                    <a:pt x="175260" y="1320800"/>
                    <a:pt x="153670" y="1341120"/>
                    <a:pt x="134620" y="1348740"/>
                  </a:cubicBezTo>
                  <a:cubicBezTo>
                    <a:pt x="115570" y="1356360"/>
                    <a:pt x="87630" y="1355090"/>
                    <a:pt x="68580" y="1347470"/>
                  </a:cubicBezTo>
                  <a:cubicBezTo>
                    <a:pt x="49530" y="1339850"/>
                    <a:pt x="29210" y="1320800"/>
                    <a:pt x="19050" y="1304290"/>
                  </a:cubicBezTo>
                  <a:cubicBezTo>
                    <a:pt x="11430" y="1290320"/>
                    <a:pt x="10160" y="1278890"/>
                    <a:pt x="8890" y="1259840"/>
                  </a:cubicBezTo>
                  <a:cubicBezTo>
                    <a:pt x="6350" y="1223010"/>
                    <a:pt x="11430" y="1153160"/>
                    <a:pt x="21590" y="1097280"/>
                  </a:cubicBezTo>
                  <a:cubicBezTo>
                    <a:pt x="33020" y="1036320"/>
                    <a:pt x="54610" y="965200"/>
                    <a:pt x="77470" y="911860"/>
                  </a:cubicBezTo>
                  <a:cubicBezTo>
                    <a:pt x="96520" y="867410"/>
                    <a:pt x="132080" y="828040"/>
                    <a:pt x="143510" y="797560"/>
                  </a:cubicBezTo>
                  <a:cubicBezTo>
                    <a:pt x="149860" y="779780"/>
                    <a:pt x="146050" y="767080"/>
                    <a:pt x="153670" y="753110"/>
                  </a:cubicBezTo>
                  <a:cubicBezTo>
                    <a:pt x="163830" y="736600"/>
                    <a:pt x="186690" y="716280"/>
                    <a:pt x="204470" y="708660"/>
                  </a:cubicBezTo>
                  <a:cubicBezTo>
                    <a:pt x="219710" y="702310"/>
                    <a:pt x="234950" y="701040"/>
                    <a:pt x="250190" y="703580"/>
                  </a:cubicBezTo>
                  <a:cubicBezTo>
                    <a:pt x="269240" y="707390"/>
                    <a:pt x="294640" y="720090"/>
                    <a:pt x="308610" y="735330"/>
                  </a:cubicBezTo>
                  <a:cubicBezTo>
                    <a:pt x="322580" y="750570"/>
                    <a:pt x="328930" y="769620"/>
                    <a:pt x="332740" y="797560"/>
                  </a:cubicBezTo>
                  <a:cubicBezTo>
                    <a:pt x="340360" y="850900"/>
                    <a:pt x="327660" y="956310"/>
                    <a:pt x="316230" y="1033780"/>
                  </a:cubicBezTo>
                  <a:cubicBezTo>
                    <a:pt x="304800" y="1109980"/>
                    <a:pt x="288290" y="1193800"/>
                    <a:pt x="261620" y="1259840"/>
                  </a:cubicBezTo>
                  <a:cubicBezTo>
                    <a:pt x="238760" y="1316990"/>
                    <a:pt x="208280" y="1384300"/>
                    <a:pt x="175260" y="1409700"/>
                  </a:cubicBezTo>
                  <a:cubicBezTo>
                    <a:pt x="154940" y="1426210"/>
                    <a:pt x="129540" y="1430020"/>
                    <a:pt x="107950" y="1427480"/>
                  </a:cubicBezTo>
                  <a:cubicBezTo>
                    <a:pt x="86360" y="1424940"/>
                    <a:pt x="60960" y="1409700"/>
                    <a:pt x="46990" y="1395730"/>
                  </a:cubicBezTo>
                  <a:cubicBezTo>
                    <a:pt x="35560" y="1384300"/>
                    <a:pt x="31750" y="1374140"/>
                    <a:pt x="25400" y="1355090"/>
                  </a:cubicBezTo>
                  <a:cubicBezTo>
                    <a:pt x="13970" y="1320800"/>
                    <a:pt x="11430" y="1268730"/>
                    <a:pt x="7620" y="1196340"/>
                  </a:cubicBezTo>
                  <a:cubicBezTo>
                    <a:pt x="0" y="1036320"/>
                    <a:pt x="7620" y="631190"/>
                    <a:pt x="24130" y="426720"/>
                  </a:cubicBezTo>
                  <a:cubicBezTo>
                    <a:pt x="35560" y="290830"/>
                    <a:pt x="49530" y="138430"/>
                    <a:pt x="71120" y="90170"/>
                  </a:cubicBezTo>
                  <a:cubicBezTo>
                    <a:pt x="78740" y="74930"/>
                    <a:pt x="83820" y="69850"/>
                    <a:pt x="93980" y="63500"/>
                  </a:cubicBezTo>
                  <a:cubicBezTo>
                    <a:pt x="106680" y="55880"/>
                    <a:pt x="129540" y="49530"/>
                    <a:pt x="144780" y="50800"/>
                  </a:cubicBezTo>
                  <a:cubicBezTo>
                    <a:pt x="157480" y="52070"/>
                    <a:pt x="167640" y="55880"/>
                    <a:pt x="177800" y="63500"/>
                  </a:cubicBezTo>
                  <a:cubicBezTo>
                    <a:pt x="189230" y="72390"/>
                    <a:pt x="200660" y="85090"/>
                    <a:pt x="207010" y="106680"/>
                  </a:cubicBezTo>
                  <a:cubicBezTo>
                    <a:pt x="222250" y="157480"/>
                    <a:pt x="199390" y="283210"/>
                    <a:pt x="199390" y="382270"/>
                  </a:cubicBezTo>
                  <a:cubicBezTo>
                    <a:pt x="200660" y="499110"/>
                    <a:pt x="214630" y="678180"/>
                    <a:pt x="214630" y="763270"/>
                  </a:cubicBezTo>
                  <a:cubicBezTo>
                    <a:pt x="214630" y="806450"/>
                    <a:pt x="217170" y="836930"/>
                    <a:pt x="210820" y="859790"/>
                  </a:cubicBezTo>
                  <a:cubicBezTo>
                    <a:pt x="207010" y="873760"/>
                    <a:pt x="200660" y="882650"/>
                    <a:pt x="193040" y="891540"/>
                  </a:cubicBezTo>
                  <a:cubicBezTo>
                    <a:pt x="185420" y="900430"/>
                    <a:pt x="175260" y="909320"/>
                    <a:pt x="163830" y="913130"/>
                  </a:cubicBezTo>
                  <a:cubicBezTo>
                    <a:pt x="148590" y="918210"/>
                    <a:pt x="125730" y="920750"/>
                    <a:pt x="109220" y="913130"/>
                  </a:cubicBezTo>
                  <a:cubicBezTo>
                    <a:pt x="91440" y="904240"/>
                    <a:pt x="73660" y="891540"/>
                    <a:pt x="62230" y="859790"/>
                  </a:cubicBezTo>
                  <a:cubicBezTo>
                    <a:pt x="26670" y="765810"/>
                    <a:pt x="43180" y="299720"/>
                    <a:pt x="60960" y="207010"/>
                  </a:cubicBezTo>
                  <a:cubicBezTo>
                    <a:pt x="66040" y="180340"/>
                    <a:pt x="68580" y="170180"/>
                    <a:pt x="80010" y="157480"/>
                  </a:cubicBezTo>
                  <a:cubicBezTo>
                    <a:pt x="91440" y="144780"/>
                    <a:pt x="110490" y="134620"/>
                    <a:pt x="127000" y="132080"/>
                  </a:cubicBezTo>
                  <a:cubicBezTo>
                    <a:pt x="143510" y="129540"/>
                    <a:pt x="165100" y="134620"/>
                    <a:pt x="179070" y="144780"/>
                  </a:cubicBezTo>
                  <a:cubicBezTo>
                    <a:pt x="194310" y="157480"/>
                    <a:pt x="210820" y="207010"/>
                    <a:pt x="210820" y="207010"/>
                  </a:cubicBezTo>
                </a:path>
              </a:pathLst>
            </a:custGeom>
            <a:solidFill>
              <a:srgbClr val="FFFFFF"/>
            </a:solidFill>
            <a:ln cap="sq">
              <a:noFill/>
              <a:prstDash val="solid"/>
              <a:miter/>
            </a:ln>
          </p:spPr>
        </p:sp>
      </p:grpSp>
      <p:grpSp>
        <p:nvGrpSpPr>
          <p:cNvPr id="17" name="Group 17"/>
          <p:cNvGrpSpPr/>
          <p:nvPr/>
        </p:nvGrpSpPr>
        <p:grpSpPr>
          <a:xfrm>
            <a:off x="15052214" y="6266013"/>
            <a:ext cx="836701" cy="134374"/>
            <a:chOff x="0" y="0"/>
            <a:chExt cx="2372360" cy="381000"/>
          </a:xfrm>
        </p:grpSpPr>
        <p:sp>
          <p:nvSpPr>
            <p:cNvPr id="18" name="Freeform 18"/>
            <p:cNvSpPr/>
            <p:nvPr/>
          </p:nvSpPr>
          <p:spPr>
            <a:xfrm>
              <a:off x="46990" y="35560"/>
              <a:ext cx="2275840" cy="294640"/>
            </a:xfrm>
            <a:custGeom>
              <a:avLst/>
              <a:gdLst/>
              <a:ahLst/>
              <a:cxnLst/>
              <a:rect l="l" t="t" r="r" b="b"/>
              <a:pathLst>
                <a:path w="2275840" h="294640">
                  <a:moveTo>
                    <a:pt x="121920" y="54610"/>
                  </a:moveTo>
                  <a:cubicBezTo>
                    <a:pt x="245110" y="101600"/>
                    <a:pt x="532130" y="99060"/>
                    <a:pt x="720090" y="101600"/>
                  </a:cubicBezTo>
                  <a:cubicBezTo>
                    <a:pt x="914400" y="104140"/>
                    <a:pt x="1168400" y="105410"/>
                    <a:pt x="1313180" y="96520"/>
                  </a:cubicBezTo>
                  <a:cubicBezTo>
                    <a:pt x="1397000" y="91440"/>
                    <a:pt x="1446530" y="85090"/>
                    <a:pt x="1510030" y="73660"/>
                  </a:cubicBezTo>
                  <a:cubicBezTo>
                    <a:pt x="1572260" y="63500"/>
                    <a:pt x="1619250" y="43180"/>
                    <a:pt x="1690370" y="33020"/>
                  </a:cubicBezTo>
                  <a:cubicBezTo>
                    <a:pt x="1789430" y="19050"/>
                    <a:pt x="1958340" y="0"/>
                    <a:pt x="2053590" y="15240"/>
                  </a:cubicBezTo>
                  <a:cubicBezTo>
                    <a:pt x="2119630" y="25400"/>
                    <a:pt x="2178050" y="53340"/>
                    <a:pt x="2214880" y="74930"/>
                  </a:cubicBezTo>
                  <a:cubicBezTo>
                    <a:pt x="2236470" y="88900"/>
                    <a:pt x="2252980" y="104140"/>
                    <a:pt x="2261870" y="118110"/>
                  </a:cubicBezTo>
                  <a:cubicBezTo>
                    <a:pt x="2268220" y="128270"/>
                    <a:pt x="2269490" y="138430"/>
                    <a:pt x="2272030" y="148590"/>
                  </a:cubicBezTo>
                  <a:cubicBezTo>
                    <a:pt x="2274570" y="158750"/>
                    <a:pt x="2275840" y="168910"/>
                    <a:pt x="2273300" y="181610"/>
                  </a:cubicBezTo>
                  <a:cubicBezTo>
                    <a:pt x="2269490" y="198120"/>
                    <a:pt x="2258060" y="224790"/>
                    <a:pt x="2244090" y="238760"/>
                  </a:cubicBezTo>
                  <a:cubicBezTo>
                    <a:pt x="2230120" y="252730"/>
                    <a:pt x="2207260" y="264160"/>
                    <a:pt x="2186940" y="266700"/>
                  </a:cubicBezTo>
                  <a:cubicBezTo>
                    <a:pt x="2166620" y="269240"/>
                    <a:pt x="2138680" y="261620"/>
                    <a:pt x="2123440" y="254000"/>
                  </a:cubicBezTo>
                  <a:cubicBezTo>
                    <a:pt x="2112010" y="248920"/>
                    <a:pt x="2105660" y="243840"/>
                    <a:pt x="2098040" y="233680"/>
                  </a:cubicBezTo>
                  <a:cubicBezTo>
                    <a:pt x="2087880" y="219710"/>
                    <a:pt x="2076450" y="190500"/>
                    <a:pt x="2073910" y="173990"/>
                  </a:cubicBezTo>
                  <a:cubicBezTo>
                    <a:pt x="2072640" y="162560"/>
                    <a:pt x="2072640" y="153670"/>
                    <a:pt x="2076450" y="142240"/>
                  </a:cubicBezTo>
                  <a:cubicBezTo>
                    <a:pt x="2081530" y="125730"/>
                    <a:pt x="2095500" y="100330"/>
                    <a:pt x="2112010" y="87630"/>
                  </a:cubicBezTo>
                  <a:cubicBezTo>
                    <a:pt x="2127250" y="74930"/>
                    <a:pt x="2153920" y="67310"/>
                    <a:pt x="2171700" y="66040"/>
                  </a:cubicBezTo>
                  <a:cubicBezTo>
                    <a:pt x="2184400" y="64770"/>
                    <a:pt x="2193290" y="66040"/>
                    <a:pt x="2204720" y="71120"/>
                  </a:cubicBezTo>
                  <a:cubicBezTo>
                    <a:pt x="2221230" y="77470"/>
                    <a:pt x="2244090" y="92710"/>
                    <a:pt x="2255520" y="109220"/>
                  </a:cubicBezTo>
                  <a:cubicBezTo>
                    <a:pt x="2266950" y="125730"/>
                    <a:pt x="2274570" y="149860"/>
                    <a:pt x="2274570" y="170180"/>
                  </a:cubicBezTo>
                  <a:cubicBezTo>
                    <a:pt x="2274570" y="190500"/>
                    <a:pt x="2261870" y="215900"/>
                    <a:pt x="2251710" y="229870"/>
                  </a:cubicBezTo>
                  <a:cubicBezTo>
                    <a:pt x="2245360" y="240030"/>
                    <a:pt x="2239010" y="246380"/>
                    <a:pt x="2227580" y="251460"/>
                  </a:cubicBezTo>
                  <a:cubicBezTo>
                    <a:pt x="2212340" y="259080"/>
                    <a:pt x="2186940" y="270510"/>
                    <a:pt x="2165350" y="266700"/>
                  </a:cubicBezTo>
                  <a:cubicBezTo>
                    <a:pt x="2137410" y="262890"/>
                    <a:pt x="2104390" y="220980"/>
                    <a:pt x="2073910" y="212090"/>
                  </a:cubicBezTo>
                  <a:cubicBezTo>
                    <a:pt x="2047240" y="204470"/>
                    <a:pt x="2029460" y="212090"/>
                    <a:pt x="1995170" y="212090"/>
                  </a:cubicBezTo>
                  <a:cubicBezTo>
                    <a:pt x="1930400" y="213360"/>
                    <a:pt x="1816100" y="212090"/>
                    <a:pt x="1717040" y="222250"/>
                  </a:cubicBezTo>
                  <a:cubicBezTo>
                    <a:pt x="1602740" y="233680"/>
                    <a:pt x="1478280" y="267970"/>
                    <a:pt x="1348740" y="280670"/>
                  </a:cubicBezTo>
                  <a:cubicBezTo>
                    <a:pt x="1207770" y="294640"/>
                    <a:pt x="1043940" y="294640"/>
                    <a:pt x="901700" y="294640"/>
                  </a:cubicBezTo>
                  <a:cubicBezTo>
                    <a:pt x="772160" y="294640"/>
                    <a:pt x="652780" y="288290"/>
                    <a:pt x="530860" y="280670"/>
                  </a:cubicBezTo>
                  <a:cubicBezTo>
                    <a:pt x="411480" y="273050"/>
                    <a:pt x="254000" y="265430"/>
                    <a:pt x="175260" y="248920"/>
                  </a:cubicBezTo>
                  <a:cubicBezTo>
                    <a:pt x="134620" y="240030"/>
                    <a:pt x="111760" y="232410"/>
                    <a:pt x="85090" y="218440"/>
                  </a:cubicBezTo>
                  <a:cubicBezTo>
                    <a:pt x="59690" y="204470"/>
                    <a:pt x="27940" y="187960"/>
                    <a:pt x="15240" y="167640"/>
                  </a:cubicBezTo>
                  <a:cubicBezTo>
                    <a:pt x="5080" y="151130"/>
                    <a:pt x="0" y="129540"/>
                    <a:pt x="3810" y="111760"/>
                  </a:cubicBezTo>
                  <a:cubicBezTo>
                    <a:pt x="8890" y="91440"/>
                    <a:pt x="27940" y="60960"/>
                    <a:pt x="48260" y="52070"/>
                  </a:cubicBezTo>
                  <a:cubicBezTo>
                    <a:pt x="67310" y="43180"/>
                    <a:pt x="121920" y="54610"/>
                    <a:pt x="121920" y="54610"/>
                  </a:cubicBezTo>
                </a:path>
              </a:pathLst>
            </a:custGeom>
            <a:solidFill>
              <a:srgbClr val="FFFFFF"/>
            </a:solidFill>
            <a:ln cap="sq">
              <a:noFill/>
              <a:prstDash val="solid"/>
              <a:miter/>
            </a:ln>
          </p:spPr>
        </p:sp>
      </p:grpSp>
      <p:grpSp>
        <p:nvGrpSpPr>
          <p:cNvPr id="19" name="Group 19"/>
          <p:cNvGrpSpPr/>
          <p:nvPr/>
        </p:nvGrpSpPr>
        <p:grpSpPr>
          <a:xfrm>
            <a:off x="14935757" y="6248096"/>
            <a:ext cx="184988" cy="124520"/>
            <a:chOff x="0" y="0"/>
            <a:chExt cx="524510" cy="353060"/>
          </a:xfrm>
        </p:grpSpPr>
        <p:sp>
          <p:nvSpPr>
            <p:cNvPr id="20" name="Freeform 20"/>
            <p:cNvSpPr/>
            <p:nvPr/>
          </p:nvSpPr>
          <p:spPr>
            <a:xfrm>
              <a:off x="45720" y="49530"/>
              <a:ext cx="430530" cy="262890"/>
            </a:xfrm>
            <a:custGeom>
              <a:avLst/>
              <a:gdLst/>
              <a:ahLst/>
              <a:cxnLst/>
              <a:rect l="l" t="t" r="r" b="b"/>
              <a:pathLst>
                <a:path w="430530" h="262890">
                  <a:moveTo>
                    <a:pt x="350520" y="242570"/>
                  </a:moveTo>
                  <a:cubicBezTo>
                    <a:pt x="195580" y="214630"/>
                    <a:pt x="158750" y="224790"/>
                    <a:pt x="135890" y="219710"/>
                  </a:cubicBezTo>
                  <a:cubicBezTo>
                    <a:pt x="120650" y="215900"/>
                    <a:pt x="109220" y="208280"/>
                    <a:pt x="99060" y="199390"/>
                  </a:cubicBezTo>
                  <a:cubicBezTo>
                    <a:pt x="88900" y="190500"/>
                    <a:pt x="80010" y="177800"/>
                    <a:pt x="74930" y="165100"/>
                  </a:cubicBezTo>
                  <a:cubicBezTo>
                    <a:pt x="69850" y="152400"/>
                    <a:pt x="67310" y="137160"/>
                    <a:pt x="69850" y="123190"/>
                  </a:cubicBezTo>
                  <a:cubicBezTo>
                    <a:pt x="73660" y="105410"/>
                    <a:pt x="86360" y="80010"/>
                    <a:pt x="99060" y="67310"/>
                  </a:cubicBezTo>
                  <a:cubicBezTo>
                    <a:pt x="109220" y="57150"/>
                    <a:pt x="124460" y="52070"/>
                    <a:pt x="135890" y="48260"/>
                  </a:cubicBezTo>
                  <a:cubicBezTo>
                    <a:pt x="143510" y="45720"/>
                    <a:pt x="148590" y="43180"/>
                    <a:pt x="157480" y="45720"/>
                  </a:cubicBezTo>
                  <a:cubicBezTo>
                    <a:pt x="175260" y="50800"/>
                    <a:pt x="217170" y="105410"/>
                    <a:pt x="233680" y="101600"/>
                  </a:cubicBezTo>
                  <a:cubicBezTo>
                    <a:pt x="245110" y="99060"/>
                    <a:pt x="245110" y="69850"/>
                    <a:pt x="255270" y="66040"/>
                  </a:cubicBezTo>
                  <a:cubicBezTo>
                    <a:pt x="266700" y="62230"/>
                    <a:pt x="285750" y="69850"/>
                    <a:pt x="298450" y="77470"/>
                  </a:cubicBezTo>
                  <a:cubicBezTo>
                    <a:pt x="314960" y="87630"/>
                    <a:pt x="334010" y="109220"/>
                    <a:pt x="341630" y="125730"/>
                  </a:cubicBezTo>
                  <a:cubicBezTo>
                    <a:pt x="347980" y="139700"/>
                    <a:pt x="349250" y="156210"/>
                    <a:pt x="346710" y="170180"/>
                  </a:cubicBezTo>
                  <a:cubicBezTo>
                    <a:pt x="344170" y="184150"/>
                    <a:pt x="337820" y="199390"/>
                    <a:pt x="330200" y="210820"/>
                  </a:cubicBezTo>
                  <a:cubicBezTo>
                    <a:pt x="321310" y="222250"/>
                    <a:pt x="313690" y="232410"/>
                    <a:pt x="297180" y="240030"/>
                  </a:cubicBezTo>
                  <a:cubicBezTo>
                    <a:pt x="270510" y="251460"/>
                    <a:pt x="210820" y="262890"/>
                    <a:pt x="175260" y="252730"/>
                  </a:cubicBezTo>
                  <a:cubicBezTo>
                    <a:pt x="139700" y="242570"/>
                    <a:pt x="82550" y="180340"/>
                    <a:pt x="82550" y="179070"/>
                  </a:cubicBezTo>
                  <a:cubicBezTo>
                    <a:pt x="82550" y="179070"/>
                    <a:pt x="151130" y="228600"/>
                    <a:pt x="151130" y="228600"/>
                  </a:cubicBezTo>
                  <a:cubicBezTo>
                    <a:pt x="151130" y="228600"/>
                    <a:pt x="85090" y="193040"/>
                    <a:pt x="86360" y="177800"/>
                  </a:cubicBezTo>
                  <a:cubicBezTo>
                    <a:pt x="87630" y="161290"/>
                    <a:pt x="161290" y="158750"/>
                    <a:pt x="172720" y="134620"/>
                  </a:cubicBezTo>
                  <a:cubicBezTo>
                    <a:pt x="184150" y="109220"/>
                    <a:pt x="140970" y="25400"/>
                    <a:pt x="144780" y="24130"/>
                  </a:cubicBezTo>
                  <a:cubicBezTo>
                    <a:pt x="148590" y="22860"/>
                    <a:pt x="198120" y="118110"/>
                    <a:pt x="201930" y="146050"/>
                  </a:cubicBezTo>
                  <a:cubicBezTo>
                    <a:pt x="204470" y="160020"/>
                    <a:pt x="201930" y="166370"/>
                    <a:pt x="196850" y="177800"/>
                  </a:cubicBezTo>
                  <a:cubicBezTo>
                    <a:pt x="190500" y="193040"/>
                    <a:pt x="171450" y="217170"/>
                    <a:pt x="157480" y="227330"/>
                  </a:cubicBezTo>
                  <a:cubicBezTo>
                    <a:pt x="147320" y="234950"/>
                    <a:pt x="138430" y="237490"/>
                    <a:pt x="128270" y="240030"/>
                  </a:cubicBezTo>
                  <a:cubicBezTo>
                    <a:pt x="118110" y="242570"/>
                    <a:pt x="107950" y="243840"/>
                    <a:pt x="96520" y="242570"/>
                  </a:cubicBezTo>
                  <a:cubicBezTo>
                    <a:pt x="80010" y="240030"/>
                    <a:pt x="52070" y="228600"/>
                    <a:pt x="38100" y="218440"/>
                  </a:cubicBezTo>
                  <a:cubicBezTo>
                    <a:pt x="27940" y="210820"/>
                    <a:pt x="22860" y="204470"/>
                    <a:pt x="17780" y="193040"/>
                  </a:cubicBezTo>
                  <a:cubicBezTo>
                    <a:pt x="10160" y="177800"/>
                    <a:pt x="5080" y="148590"/>
                    <a:pt x="6350" y="132080"/>
                  </a:cubicBezTo>
                  <a:cubicBezTo>
                    <a:pt x="6350" y="120650"/>
                    <a:pt x="8890" y="111760"/>
                    <a:pt x="15240" y="101600"/>
                  </a:cubicBezTo>
                  <a:cubicBezTo>
                    <a:pt x="24130" y="86360"/>
                    <a:pt x="45720" y="64770"/>
                    <a:pt x="59690" y="55880"/>
                  </a:cubicBezTo>
                  <a:cubicBezTo>
                    <a:pt x="69850" y="49530"/>
                    <a:pt x="78740" y="46990"/>
                    <a:pt x="90170" y="46990"/>
                  </a:cubicBezTo>
                  <a:cubicBezTo>
                    <a:pt x="106680" y="45720"/>
                    <a:pt x="133350" y="48260"/>
                    <a:pt x="151130" y="58420"/>
                  </a:cubicBezTo>
                  <a:cubicBezTo>
                    <a:pt x="168910" y="68580"/>
                    <a:pt x="186690" y="90170"/>
                    <a:pt x="194310" y="105410"/>
                  </a:cubicBezTo>
                  <a:cubicBezTo>
                    <a:pt x="199390" y="115570"/>
                    <a:pt x="200660" y="125730"/>
                    <a:pt x="201930" y="135890"/>
                  </a:cubicBezTo>
                  <a:cubicBezTo>
                    <a:pt x="203200" y="146050"/>
                    <a:pt x="203200" y="156210"/>
                    <a:pt x="199390" y="167640"/>
                  </a:cubicBezTo>
                  <a:cubicBezTo>
                    <a:pt x="194310" y="184150"/>
                    <a:pt x="181610" y="208280"/>
                    <a:pt x="166370" y="220980"/>
                  </a:cubicBezTo>
                  <a:cubicBezTo>
                    <a:pt x="151130" y="233680"/>
                    <a:pt x="127000" y="242570"/>
                    <a:pt x="106680" y="242570"/>
                  </a:cubicBezTo>
                  <a:cubicBezTo>
                    <a:pt x="86360" y="242570"/>
                    <a:pt x="60960" y="233680"/>
                    <a:pt x="46990" y="224790"/>
                  </a:cubicBezTo>
                  <a:cubicBezTo>
                    <a:pt x="36830" y="218440"/>
                    <a:pt x="30480" y="212090"/>
                    <a:pt x="24130" y="201930"/>
                  </a:cubicBezTo>
                  <a:cubicBezTo>
                    <a:pt x="15240" y="187960"/>
                    <a:pt x="0" y="146050"/>
                    <a:pt x="5080" y="142240"/>
                  </a:cubicBezTo>
                  <a:cubicBezTo>
                    <a:pt x="11430" y="137160"/>
                    <a:pt x="81280" y="207010"/>
                    <a:pt x="82550" y="205740"/>
                  </a:cubicBezTo>
                  <a:cubicBezTo>
                    <a:pt x="83820" y="204470"/>
                    <a:pt x="30480" y="170180"/>
                    <a:pt x="19050" y="146050"/>
                  </a:cubicBezTo>
                  <a:cubicBezTo>
                    <a:pt x="7620" y="121920"/>
                    <a:pt x="1270" y="82550"/>
                    <a:pt x="13970" y="59690"/>
                  </a:cubicBezTo>
                  <a:cubicBezTo>
                    <a:pt x="27940" y="33020"/>
                    <a:pt x="80010" y="3810"/>
                    <a:pt x="111760" y="1270"/>
                  </a:cubicBezTo>
                  <a:cubicBezTo>
                    <a:pt x="138430" y="0"/>
                    <a:pt x="167640" y="17780"/>
                    <a:pt x="190500" y="35560"/>
                  </a:cubicBezTo>
                  <a:cubicBezTo>
                    <a:pt x="213360" y="53340"/>
                    <a:pt x="247650" y="105410"/>
                    <a:pt x="246380" y="106680"/>
                  </a:cubicBezTo>
                  <a:cubicBezTo>
                    <a:pt x="245110" y="107950"/>
                    <a:pt x="189230" y="49530"/>
                    <a:pt x="186690" y="50800"/>
                  </a:cubicBezTo>
                  <a:cubicBezTo>
                    <a:pt x="184150" y="53340"/>
                    <a:pt x="251460" y="135890"/>
                    <a:pt x="248920" y="137160"/>
                  </a:cubicBezTo>
                  <a:cubicBezTo>
                    <a:pt x="246380" y="138430"/>
                    <a:pt x="170180" y="74930"/>
                    <a:pt x="175260" y="63500"/>
                  </a:cubicBezTo>
                  <a:cubicBezTo>
                    <a:pt x="180340" y="52070"/>
                    <a:pt x="251460" y="60960"/>
                    <a:pt x="276860" y="68580"/>
                  </a:cubicBezTo>
                  <a:cubicBezTo>
                    <a:pt x="293370" y="73660"/>
                    <a:pt x="304800" y="78740"/>
                    <a:pt x="316230" y="90170"/>
                  </a:cubicBezTo>
                  <a:cubicBezTo>
                    <a:pt x="328930" y="104140"/>
                    <a:pt x="344170" y="127000"/>
                    <a:pt x="346710" y="147320"/>
                  </a:cubicBezTo>
                  <a:cubicBezTo>
                    <a:pt x="349250" y="167640"/>
                    <a:pt x="340360" y="194310"/>
                    <a:pt x="330200" y="210820"/>
                  </a:cubicBezTo>
                  <a:cubicBezTo>
                    <a:pt x="322580" y="223520"/>
                    <a:pt x="311150" y="233680"/>
                    <a:pt x="297180" y="240030"/>
                  </a:cubicBezTo>
                  <a:cubicBezTo>
                    <a:pt x="279400" y="247650"/>
                    <a:pt x="252730" y="250190"/>
                    <a:pt x="228600" y="248920"/>
                  </a:cubicBezTo>
                  <a:cubicBezTo>
                    <a:pt x="201930" y="247650"/>
                    <a:pt x="166370" y="243840"/>
                    <a:pt x="143510" y="228600"/>
                  </a:cubicBezTo>
                  <a:cubicBezTo>
                    <a:pt x="121920" y="214630"/>
                    <a:pt x="93980" y="166370"/>
                    <a:pt x="95250" y="165100"/>
                  </a:cubicBezTo>
                  <a:cubicBezTo>
                    <a:pt x="96520" y="163830"/>
                    <a:pt x="160020" y="217170"/>
                    <a:pt x="157480" y="222250"/>
                  </a:cubicBezTo>
                  <a:cubicBezTo>
                    <a:pt x="154940" y="226060"/>
                    <a:pt x="128270" y="218440"/>
                    <a:pt x="115570" y="212090"/>
                  </a:cubicBezTo>
                  <a:cubicBezTo>
                    <a:pt x="104140" y="205740"/>
                    <a:pt x="92710" y="196850"/>
                    <a:pt x="85090" y="184150"/>
                  </a:cubicBezTo>
                  <a:cubicBezTo>
                    <a:pt x="76200" y="168910"/>
                    <a:pt x="67310" y="142240"/>
                    <a:pt x="69850" y="123190"/>
                  </a:cubicBezTo>
                  <a:cubicBezTo>
                    <a:pt x="72390" y="104140"/>
                    <a:pt x="86360" y="80010"/>
                    <a:pt x="99060" y="67310"/>
                  </a:cubicBezTo>
                  <a:cubicBezTo>
                    <a:pt x="109220" y="57150"/>
                    <a:pt x="119380" y="52070"/>
                    <a:pt x="135890" y="48260"/>
                  </a:cubicBezTo>
                  <a:cubicBezTo>
                    <a:pt x="162560" y="41910"/>
                    <a:pt x="213360" y="41910"/>
                    <a:pt x="246380" y="49530"/>
                  </a:cubicBezTo>
                  <a:cubicBezTo>
                    <a:pt x="274320" y="55880"/>
                    <a:pt x="298450" y="77470"/>
                    <a:pt x="322580" y="85090"/>
                  </a:cubicBezTo>
                  <a:cubicBezTo>
                    <a:pt x="344170" y="91440"/>
                    <a:pt x="369570" y="86360"/>
                    <a:pt x="386080" y="95250"/>
                  </a:cubicBezTo>
                  <a:cubicBezTo>
                    <a:pt x="401320" y="104140"/>
                    <a:pt x="416560" y="123190"/>
                    <a:pt x="422910" y="137160"/>
                  </a:cubicBezTo>
                  <a:cubicBezTo>
                    <a:pt x="427990" y="148590"/>
                    <a:pt x="430530" y="161290"/>
                    <a:pt x="427990" y="173990"/>
                  </a:cubicBezTo>
                  <a:cubicBezTo>
                    <a:pt x="425450" y="189230"/>
                    <a:pt x="415290" y="212090"/>
                    <a:pt x="402590" y="223520"/>
                  </a:cubicBezTo>
                  <a:cubicBezTo>
                    <a:pt x="389890" y="234950"/>
                    <a:pt x="350520" y="242570"/>
                    <a:pt x="350520" y="242570"/>
                  </a:cubicBezTo>
                </a:path>
              </a:pathLst>
            </a:custGeom>
            <a:solidFill>
              <a:srgbClr val="FFFFFF"/>
            </a:solidFill>
            <a:ln cap="sq">
              <a:noFill/>
              <a:prstDash val="solid"/>
              <a:miter/>
            </a:ln>
          </p:spPr>
        </p:sp>
      </p:grpSp>
      <p:grpSp>
        <p:nvGrpSpPr>
          <p:cNvPr id="21" name="Group 21"/>
          <p:cNvGrpSpPr/>
          <p:nvPr/>
        </p:nvGrpSpPr>
        <p:grpSpPr>
          <a:xfrm>
            <a:off x="15078641" y="6587614"/>
            <a:ext cx="86895" cy="89135"/>
            <a:chOff x="0" y="0"/>
            <a:chExt cx="246380" cy="252730"/>
          </a:xfrm>
        </p:grpSpPr>
        <p:sp>
          <p:nvSpPr>
            <p:cNvPr id="22" name="Freeform 22"/>
            <p:cNvSpPr/>
            <p:nvPr/>
          </p:nvSpPr>
          <p:spPr>
            <a:xfrm>
              <a:off x="44450" y="49530"/>
              <a:ext cx="148590" cy="154940"/>
            </a:xfrm>
            <a:custGeom>
              <a:avLst/>
              <a:gdLst/>
              <a:ahLst/>
              <a:cxnLst/>
              <a:rect l="l" t="t" r="r" b="b"/>
              <a:pathLst>
                <a:path w="148590" h="154940">
                  <a:moveTo>
                    <a:pt x="148590" y="53340"/>
                  </a:moveTo>
                  <a:cubicBezTo>
                    <a:pt x="146050" y="107950"/>
                    <a:pt x="123190" y="137160"/>
                    <a:pt x="106680" y="146050"/>
                  </a:cubicBezTo>
                  <a:cubicBezTo>
                    <a:pt x="95250" y="152400"/>
                    <a:pt x="83820" y="154940"/>
                    <a:pt x="71120" y="152400"/>
                  </a:cubicBezTo>
                  <a:cubicBezTo>
                    <a:pt x="53340" y="148590"/>
                    <a:pt x="20320" y="133350"/>
                    <a:pt x="10160" y="115570"/>
                  </a:cubicBezTo>
                  <a:cubicBezTo>
                    <a:pt x="0" y="97790"/>
                    <a:pt x="1270" y="63500"/>
                    <a:pt x="6350" y="45720"/>
                  </a:cubicBezTo>
                  <a:cubicBezTo>
                    <a:pt x="10160" y="33020"/>
                    <a:pt x="20320" y="24130"/>
                    <a:pt x="29210" y="16510"/>
                  </a:cubicBezTo>
                  <a:cubicBezTo>
                    <a:pt x="38100" y="8890"/>
                    <a:pt x="49530" y="2540"/>
                    <a:pt x="62230" y="1270"/>
                  </a:cubicBezTo>
                  <a:cubicBezTo>
                    <a:pt x="80010" y="0"/>
                    <a:pt x="129540" y="22860"/>
                    <a:pt x="129540" y="22860"/>
                  </a:cubicBezTo>
                </a:path>
              </a:pathLst>
            </a:custGeom>
            <a:solidFill>
              <a:srgbClr val="FFFFFF"/>
            </a:solidFill>
            <a:ln cap="sq">
              <a:noFill/>
              <a:prstDash val="solid"/>
              <a:miter/>
            </a:ln>
          </p:spPr>
        </p:sp>
      </p:grpSp>
      <p:grpSp>
        <p:nvGrpSpPr>
          <p:cNvPr id="23" name="Group 23"/>
          <p:cNvGrpSpPr/>
          <p:nvPr/>
        </p:nvGrpSpPr>
        <p:grpSpPr>
          <a:xfrm>
            <a:off x="16349369" y="6521771"/>
            <a:ext cx="442538" cy="187675"/>
            <a:chOff x="0" y="0"/>
            <a:chExt cx="1254760" cy="532130"/>
          </a:xfrm>
        </p:grpSpPr>
        <p:sp>
          <p:nvSpPr>
            <p:cNvPr id="24" name="Freeform 24"/>
            <p:cNvSpPr/>
            <p:nvPr/>
          </p:nvSpPr>
          <p:spPr>
            <a:xfrm>
              <a:off x="48260" y="50800"/>
              <a:ext cx="1160780" cy="434340"/>
            </a:xfrm>
            <a:custGeom>
              <a:avLst/>
              <a:gdLst/>
              <a:ahLst/>
              <a:cxnLst/>
              <a:rect l="l" t="t" r="r" b="b"/>
              <a:pathLst>
                <a:path w="1160780" h="434340">
                  <a:moveTo>
                    <a:pt x="69850" y="0"/>
                  </a:moveTo>
                  <a:cubicBezTo>
                    <a:pt x="660400" y="74930"/>
                    <a:pt x="885190" y="99060"/>
                    <a:pt x="991870" y="132080"/>
                  </a:cubicBezTo>
                  <a:cubicBezTo>
                    <a:pt x="1047750" y="149860"/>
                    <a:pt x="1087120" y="158750"/>
                    <a:pt x="1113790" y="189230"/>
                  </a:cubicBezTo>
                  <a:cubicBezTo>
                    <a:pt x="1139190" y="217170"/>
                    <a:pt x="1144270" y="270510"/>
                    <a:pt x="1150620" y="304800"/>
                  </a:cubicBezTo>
                  <a:cubicBezTo>
                    <a:pt x="1155700" y="332740"/>
                    <a:pt x="1160780" y="359410"/>
                    <a:pt x="1155700" y="379730"/>
                  </a:cubicBezTo>
                  <a:cubicBezTo>
                    <a:pt x="1151890" y="394970"/>
                    <a:pt x="1144270" y="408940"/>
                    <a:pt x="1132840" y="417830"/>
                  </a:cubicBezTo>
                  <a:cubicBezTo>
                    <a:pt x="1118870" y="427990"/>
                    <a:pt x="1090930" y="433070"/>
                    <a:pt x="1074420" y="429260"/>
                  </a:cubicBezTo>
                  <a:cubicBezTo>
                    <a:pt x="1060450" y="425450"/>
                    <a:pt x="1046480" y="411480"/>
                    <a:pt x="1038860" y="401320"/>
                  </a:cubicBezTo>
                  <a:cubicBezTo>
                    <a:pt x="1032510" y="392430"/>
                    <a:pt x="1029970" y="382270"/>
                    <a:pt x="1029970" y="372110"/>
                  </a:cubicBezTo>
                  <a:cubicBezTo>
                    <a:pt x="1029970" y="359410"/>
                    <a:pt x="1033780" y="341630"/>
                    <a:pt x="1042670" y="330200"/>
                  </a:cubicBezTo>
                  <a:cubicBezTo>
                    <a:pt x="1054100" y="317500"/>
                    <a:pt x="1079500" y="303530"/>
                    <a:pt x="1097280" y="304800"/>
                  </a:cubicBezTo>
                  <a:cubicBezTo>
                    <a:pt x="1115060" y="306070"/>
                    <a:pt x="1139190" y="320040"/>
                    <a:pt x="1148080" y="335280"/>
                  </a:cubicBezTo>
                  <a:cubicBezTo>
                    <a:pt x="1156970" y="350520"/>
                    <a:pt x="1159510" y="379730"/>
                    <a:pt x="1151890" y="394970"/>
                  </a:cubicBezTo>
                  <a:cubicBezTo>
                    <a:pt x="1144270" y="411480"/>
                    <a:pt x="1120140" y="426720"/>
                    <a:pt x="1103630" y="430530"/>
                  </a:cubicBezTo>
                  <a:cubicBezTo>
                    <a:pt x="1090930" y="434340"/>
                    <a:pt x="1075690" y="430530"/>
                    <a:pt x="1064260" y="424180"/>
                  </a:cubicBezTo>
                  <a:cubicBezTo>
                    <a:pt x="1052830" y="417830"/>
                    <a:pt x="1041400" y="407670"/>
                    <a:pt x="1036320" y="394970"/>
                  </a:cubicBezTo>
                  <a:cubicBezTo>
                    <a:pt x="1029970" y="379730"/>
                    <a:pt x="1029970" y="350520"/>
                    <a:pt x="1038860" y="335280"/>
                  </a:cubicBezTo>
                  <a:cubicBezTo>
                    <a:pt x="1047750" y="320040"/>
                    <a:pt x="1073150" y="306070"/>
                    <a:pt x="1090930" y="304800"/>
                  </a:cubicBezTo>
                  <a:cubicBezTo>
                    <a:pt x="1108710" y="303530"/>
                    <a:pt x="1134110" y="316230"/>
                    <a:pt x="1144270" y="330200"/>
                  </a:cubicBezTo>
                  <a:cubicBezTo>
                    <a:pt x="1154430" y="345440"/>
                    <a:pt x="1159510" y="377190"/>
                    <a:pt x="1151890" y="393700"/>
                  </a:cubicBezTo>
                  <a:cubicBezTo>
                    <a:pt x="1145540" y="410210"/>
                    <a:pt x="1122680" y="427990"/>
                    <a:pt x="1104900" y="430530"/>
                  </a:cubicBezTo>
                  <a:cubicBezTo>
                    <a:pt x="1088390" y="433070"/>
                    <a:pt x="1061720" y="424180"/>
                    <a:pt x="1049020" y="412750"/>
                  </a:cubicBezTo>
                  <a:cubicBezTo>
                    <a:pt x="1037590" y="402590"/>
                    <a:pt x="1033780" y="388620"/>
                    <a:pt x="1029970" y="372110"/>
                  </a:cubicBezTo>
                  <a:cubicBezTo>
                    <a:pt x="1024890" y="349250"/>
                    <a:pt x="1038860" y="309880"/>
                    <a:pt x="1028700" y="285750"/>
                  </a:cubicBezTo>
                  <a:cubicBezTo>
                    <a:pt x="1019810" y="262890"/>
                    <a:pt x="1005840" y="245110"/>
                    <a:pt x="974090" y="228600"/>
                  </a:cubicBezTo>
                  <a:cubicBezTo>
                    <a:pt x="895350" y="187960"/>
                    <a:pt x="650240" y="173990"/>
                    <a:pt x="491490" y="156210"/>
                  </a:cubicBezTo>
                  <a:cubicBezTo>
                    <a:pt x="340360" y="139700"/>
                    <a:pt x="107950" y="151130"/>
                    <a:pt x="44450" y="125730"/>
                  </a:cubicBezTo>
                  <a:cubicBezTo>
                    <a:pt x="24130" y="118110"/>
                    <a:pt x="17780" y="109220"/>
                    <a:pt x="10160" y="96520"/>
                  </a:cubicBezTo>
                  <a:cubicBezTo>
                    <a:pt x="2540" y="83820"/>
                    <a:pt x="0" y="66040"/>
                    <a:pt x="2540" y="52070"/>
                  </a:cubicBezTo>
                  <a:cubicBezTo>
                    <a:pt x="5080" y="38100"/>
                    <a:pt x="15240" y="21590"/>
                    <a:pt x="26670" y="12700"/>
                  </a:cubicBezTo>
                  <a:cubicBezTo>
                    <a:pt x="38100" y="3810"/>
                    <a:pt x="69850" y="0"/>
                    <a:pt x="69850" y="0"/>
                  </a:cubicBezTo>
                </a:path>
              </a:pathLst>
            </a:custGeom>
            <a:solidFill>
              <a:srgbClr val="FFFFFF"/>
            </a:solidFill>
            <a:ln cap="sq">
              <a:noFill/>
              <a:prstDash val="solid"/>
              <a:miter/>
            </a:ln>
          </p:spPr>
        </p:sp>
      </p:grpSp>
      <p:grpSp>
        <p:nvGrpSpPr>
          <p:cNvPr id="25" name="Group 25"/>
          <p:cNvGrpSpPr/>
          <p:nvPr/>
        </p:nvGrpSpPr>
        <p:grpSpPr>
          <a:xfrm>
            <a:off x="13866440" y="6381127"/>
            <a:ext cx="632901" cy="395955"/>
            <a:chOff x="0" y="0"/>
            <a:chExt cx="1794510" cy="1122680"/>
          </a:xfrm>
        </p:grpSpPr>
        <p:sp>
          <p:nvSpPr>
            <p:cNvPr id="26" name="Freeform 26"/>
            <p:cNvSpPr/>
            <p:nvPr/>
          </p:nvSpPr>
          <p:spPr>
            <a:xfrm>
              <a:off x="49530" y="40640"/>
              <a:ext cx="1694180" cy="1045210"/>
            </a:xfrm>
            <a:custGeom>
              <a:avLst/>
              <a:gdLst/>
              <a:ahLst/>
              <a:cxnLst/>
              <a:rect l="l" t="t" r="r" b="b"/>
              <a:pathLst>
                <a:path w="1694180" h="1045210">
                  <a:moveTo>
                    <a:pt x="242570" y="248920"/>
                  </a:moveTo>
                  <a:cubicBezTo>
                    <a:pt x="157480" y="472440"/>
                    <a:pt x="153670" y="495300"/>
                    <a:pt x="152400" y="542290"/>
                  </a:cubicBezTo>
                  <a:cubicBezTo>
                    <a:pt x="151130" y="624840"/>
                    <a:pt x="228600" y="835660"/>
                    <a:pt x="193040" y="887730"/>
                  </a:cubicBezTo>
                  <a:cubicBezTo>
                    <a:pt x="172720" y="916940"/>
                    <a:pt x="105410" y="927100"/>
                    <a:pt x="83820" y="914400"/>
                  </a:cubicBezTo>
                  <a:cubicBezTo>
                    <a:pt x="64770" y="902970"/>
                    <a:pt x="62230" y="862330"/>
                    <a:pt x="60960" y="834390"/>
                  </a:cubicBezTo>
                  <a:cubicBezTo>
                    <a:pt x="58420" y="802640"/>
                    <a:pt x="73660" y="770890"/>
                    <a:pt x="76200" y="732790"/>
                  </a:cubicBezTo>
                  <a:cubicBezTo>
                    <a:pt x="80010" y="683260"/>
                    <a:pt x="81280" y="628650"/>
                    <a:pt x="74930" y="560070"/>
                  </a:cubicBezTo>
                  <a:cubicBezTo>
                    <a:pt x="66040" y="461010"/>
                    <a:pt x="5080" y="271780"/>
                    <a:pt x="12700" y="194310"/>
                  </a:cubicBezTo>
                  <a:cubicBezTo>
                    <a:pt x="16510" y="156210"/>
                    <a:pt x="27940" y="137160"/>
                    <a:pt x="43180" y="113030"/>
                  </a:cubicBezTo>
                  <a:cubicBezTo>
                    <a:pt x="58420" y="87630"/>
                    <a:pt x="78740" y="63500"/>
                    <a:pt x="101600" y="45720"/>
                  </a:cubicBezTo>
                  <a:cubicBezTo>
                    <a:pt x="123190" y="29210"/>
                    <a:pt x="146050" y="16510"/>
                    <a:pt x="177800" y="10160"/>
                  </a:cubicBezTo>
                  <a:cubicBezTo>
                    <a:pt x="226060" y="0"/>
                    <a:pt x="298450" y="2540"/>
                    <a:pt x="367030" y="16510"/>
                  </a:cubicBezTo>
                  <a:cubicBezTo>
                    <a:pt x="455930" y="35560"/>
                    <a:pt x="624840" y="144780"/>
                    <a:pt x="662940" y="134620"/>
                  </a:cubicBezTo>
                  <a:cubicBezTo>
                    <a:pt x="674370" y="132080"/>
                    <a:pt x="671830" y="116840"/>
                    <a:pt x="680720" y="111760"/>
                  </a:cubicBezTo>
                  <a:cubicBezTo>
                    <a:pt x="690880" y="106680"/>
                    <a:pt x="708660" y="104140"/>
                    <a:pt x="723900" y="107950"/>
                  </a:cubicBezTo>
                  <a:cubicBezTo>
                    <a:pt x="741680" y="111760"/>
                    <a:pt x="767080" y="125730"/>
                    <a:pt x="779780" y="139700"/>
                  </a:cubicBezTo>
                  <a:cubicBezTo>
                    <a:pt x="789940" y="151130"/>
                    <a:pt x="796290" y="162560"/>
                    <a:pt x="798830" y="177800"/>
                  </a:cubicBezTo>
                  <a:cubicBezTo>
                    <a:pt x="801370" y="195580"/>
                    <a:pt x="798830" y="223520"/>
                    <a:pt x="788670" y="241300"/>
                  </a:cubicBezTo>
                  <a:cubicBezTo>
                    <a:pt x="778510" y="259080"/>
                    <a:pt x="767080" y="270510"/>
                    <a:pt x="740410" y="281940"/>
                  </a:cubicBezTo>
                  <a:cubicBezTo>
                    <a:pt x="665480" y="312420"/>
                    <a:pt x="331470" y="328930"/>
                    <a:pt x="261620" y="318770"/>
                  </a:cubicBezTo>
                  <a:cubicBezTo>
                    <a:pt x="241300" y="316230"/>
                    <a:pt x="234950" y="312420"/>
                    <a:pt x="223520" y="303530"/>
                  </a:cubicBezTo>
                  <a:cubicBezTo>
                    <a:pt x="209550" y="292100"/>
                    <a:pt x="194310" y="269240"/>
                    <a:pt x="189230" y="251460"/>
                  </a:cubicBezTo>
                  <a:cubicBezTo>
                    <a:pt x="185420" y="237490"/>
                    <a:pt x="184150" y="223520"/>
                    <a:pt x="189230" y="209550"/>
                  </a:cubicBezTo>
                  <a:cubicBezTo>
                    <a:pt x="194310" y="193040"/>
                    <a:pt x="205740" y="173990"/>
                    <a:pt x="226060" y="158750"/>
                  </a:cubicBezTo>
                  <a:cubicBezTo>
                    <a:pt x="264160" y="132080"/>
                    <a:pt x="351790" y="116840"/>
                    <a:pt x="425450" y="100330"/>
                  </a:cubicBezTo>
                  <a:cubicBezTo>
                    <a:pt x="515620" y="80010"/>
                    <a:pt x="633730" y="57150"/>
                    <a:pt x="727710" y="48260"/>
                  </a:cubicBezTo>
                  <a:cubicBezTo>
                    <a:pt x="810260" y="40640"/>
                    <a:pt x="887730" y="41910"/>
                    <a:pt x="960120" y="46990"/>
                  </a:cubicBezTo>
                  <a:cubicBezTo>
                    <a:pt x="1023620" y="52070"/>
                    <a:pt x="1073150" y="72390"/>
                    <a:pt x="1137920" y="74930"/>
                  </a:cubicBezTo>
                  <a:cubicBezTo>
                    <a:pt x="1212850" y="77470"/>
                    <a:pt x="1301750" y="52070"/>
                    <a:pt x="1384300" y="54610"/>
                  </a:cubicBezTo>
                  <a:cubicBezTo>
                    <a:pt x="1465580" y="57150"/>
                    <a:pt x="1581150" y="66040"/>
                    <a:pt x="1629410" y="86360"/>
                  </a:cubicBezTo>
                  <a:cubicBezTo>
                    <a:pt x="1653540" y="96520"/>
                    <a:pt x="1666240" y="107950"/>
                    <a:pt x="1677670" y="123190"/>
                  </a:cubicBezTo>
                  <a:cubicBezTo>
                    <a:pt x="1689100" y="139700"/>
                    <a:pt x="1694180" y="165100"/>
                    <a:pt x="1694180" y="181610"/>
                  </a:cubicBezTo>
                  <a:cubicBezTo>
                    <a:pt x="1694180" y="193040"/>
                    <a:pt x="1692910" y="201930"/>
                    <a:pt x="1687830" y="212090"/>
                  </a:cubicBezTo>
                  <a:cubicBezTo>
                    <a:pt x="1680210" y="227330"/>
                    <a:pt x="1664970" y="248920"/>
                    <a:pt x="1648460" y="259080"/>
                  </a:cubicBezTo>
                  <a:cubicBezTo>
                    <a:pt x="1631950" y="269240"/>
                    <a:pt x="1607820" y="274320"/>
                    <a:pt x="1588770" y="271780"/>
                  </a:cubicBezTo>
                  <a:cubicBezTo>
                    <a:pt x="1569720" y="269240"/>
                    <a:pt x="1545590" y="256540"/>
                    <a:pt x="1532890" y="246380"/>
                  </a:cubicBezTo>
                  <a:cubicBezTo>
                    <a:pt x="1524000" y="238760"/>
                    <a:pt x="1518920" y="232410"/>
                    <a:pt x="1513840" y="220980"/>
                  </a:cubicBezTo>
                  <a:cubicBezTo>
                    <a:pt x="1507490" y="205740"/>
                    <a:pt x="1502410" y="180340"/>
                    <a:pt x="1504950" y="161290"/>
                  </a:cubicBezTo>
                  <a:cubicBezTo>
                    <a:pt x="1507490" y="142240"/>
                    <a:pt x="1518920" y="119380"/>
                    <a:pt x="1532890" y="106680"/>
                  </a:cubicBezTo>
                  <a:cubicBezTo>
                    <a:pt x="1546860" y="92710"/>
                    <a:pt x="1569720" y="82550"/>
                    <a:pt x="1588770" y="81280"/>
                  </a:cubicBezTo>
                  <a:cubicBezTo>
                    <a:pt x="1607820" y="80010"/>
                    <a:pt x="1631950" y="85090"/>
                    <a:pt x="1648460" y="95250"/>
                  </a:cubicBezTo>
                  <a:cubicBezTo>
                    <a:pt x="1664970" y="105410"/>
                    <a:pt x="1680210" y="127000"/>
                    <a:pt x="1687830" y="140970"/>
                  </a:cubicBezTo>
                  <a:cubicBezTo>
                    <a:pt x="1692910" y="151130"/>
                    <a:pt x="1694180" y="160020"/>
                    <a:pt x="1694180" y="171450"/>
                  </a:cubicBezTo>
                  <a:cubicBezTo>
                    <a:pt x="1694180" y="187960"/>
                    <a:pt x="1685290" y="215900"/>
                    <a:pt x="1677670" y="229870"/>
                  </a:cubicBezTo>
                  <a:cubicBezTo>
                    <a:pt x="1671320" y="240030"/>
                    <a:pt x="1666240" y="246380"/>
                    <a:pt x="1656080" y="252730"/>
                  </a:cubicBezTo>
                  <a:cubicBezTo>
                    <a:pt x="1642110" y="261620"/>
                    <a:pt x="1621790" y="269240"/>
                    <a:pt x="1598930" y="271780"/>
                  </a:cubicBezTo>
                  <a:cubicBezTo>
                    <a:pt x="1565910" y="275590"/>
                    <a:pt x="1513840" y="271780"/>
                    <a:pt x="1477010" y="261620"/>
                  </a:cubicBezTo>
                  <a:cubicBezTo>
                    <a:pt x="1443990" y="252730"/>
                    <a:pt x="1418590" y="223520"/>
                    <a:pt x="1388110" y="220980"/>
                  </a:cubicBezTo>
                  <a:cubicBezTo>
                    <a:pt x="1357630" y="218440"/>
                    <a:pt x="1328420" y="242570"/>
                    <a:pt x="1291590" y="246380"/>
                  </a:cubicBezTo>
                  <a:cubicBezTo>
                    <a:pt x="1244600" y="251460"/>
                    <a:pt x="1183640" y="246380"/>
                    <a:pt x="1127760" y="238760"/>
                  </a:cubicBezTo>
                  <a:cubicBezTo>
                    <a:pt x="1068070" y="231140"/>
                    <a:pt x="995680" y="207010"/>
                    <a:pt x="942340" y="199390"/>
                  </a:cubicBezTo>
                  <a:cubicBezTo>
                    <a:pt x="901700" y="194310"/>
                    <a:pt x="873760" y="191770"/>
                    <a:pt x="833120" y="193040"/>
                  </a:cubicBezTo>
                  <a:cubicBezTo>
                    <a:pt x="783590" y="194310"/>
                    <a:pt x="735330" y="198120"/>
                    <a:pt x="669290" y="210820"/>
                  </a:cubicBezTo>
                  <a:cubicBezTo>
                    <a:pt x="563880" y="229870"/>
                    <a:pt x="325120" y="322580"/>
                    <a:pt x="261620" y="318770"/>
                  </a:cubicBezTo>
                  <a:cubicBezTo>
                    <a:pt x="241300" y="317500"/>
                    <a:pt x="234950" y="312420"/>
                    <a:pt x="223520" y="303530"/>
                  </a:cubicBezTo>
                  <a:cubicBezTo>
                    <a:pt x="209550" y="292100"/>
                    <a:pt x="194310" y="269240"/>
                    <a:pt x="189230" y="251460"/>
                  </a:cubicBezTo>
                  <a:cubicBezTo>
                    <a:pt x="185420" y="237490"/>
                    <a:pt x="184150" y="223520"/>
                    <a:pt x="189230" y="209550"/>
                  </a:cubicBezTo>
                  <a:cubicBezTo>
                    <a:pt x="194310" y="193040"/>
                    <a:pt x="212090" y="168910"/>
                    <a:pt x="226060" y="158750"/>
                  </a:cubicBezTo>
                  <a:cubicBezTo>
                    <a:pt x="237490" y="149860"/>
                    <a:pt x="245110" y="148590"/>
                    <a:pt x="265430" y="144780"/>
                  </a:cubicBezTo>
                  <a:cubicBezTo>
                    <a:pt x="334010" y="129540"/>
                    <a:pt x="646430" y="90170"/>
                    <a:pt x="723900" y="107950"/>
                  </a:cubicBezTo>
                  <a:cubicBezTo>
                    <a:pt x="753110" y="114300"/>
                    <a:pt x="767080" y="125730"/>
                    <a:pt x="779780" y="139700"/>
                  </a:cubicBezTo>
                  <a:cubicBezTo>
                    <a:pt x="789940" y="151130"/>
                    <a:pt x="796290" y="163830"/>
                    <a:pt x="798830" y="177800"/>
                  </a:cubicBezTo>
                  <a:cubicBezTo>
                    <a:pt x="801370" y="191770"/>
                    <a:pt x="801370" y="207010"/>
                    <a:pt x="797560" y="220980"/>
                  </a:cubicBezTo>
                  <a:cubicBezTo>
                    <a:pt x="793750" y="234950"/>
                    <a:pt x="786130" y="248920"/>
                    <a:pt x="775970" y="259080"/>
                  </a:cubicBezTo>
                  <a:cubicBezTo>
                    <a:pt x="767080" y="269240"/>
                    <a:pt x="755650" y="275590"/>
                    <a:pt x="740410" y="281940"/>
                  </a:cubicBezTo>
                  <a:cubicBezTo>
                    <a:pt x="716280" y="292100"/>
                    <a:pt x="681990" y="304800"/>
                    <a:pt x="640080" y="300990"/>
                  </a:cubicBezTo>
                  <a:cubicBezTo>
                    <a:pt x="566420" y="294640"/>
                    <a:pt x="416560" y="204470"/>
                    <a:pt x="341630" y="186690"/>
                  </a:cubicBezTo>
                  <a:cubicBezTo>
                    <a:pt x="299720" y="176530"/>
                    <a:pt x="262890" y="162560"/>
                    <a:pt x="238760" y="175260"/>
                  </a:cubicBezTo>
                  <a:cubicBezTo>
                    <a:pt x="217170" y="186690"/>
                    <a:pt x="201930" y="214630"/>
                    <a:pt x="196850" y="247650"/>
                  </a:cubicBezTo>
                  <a:cubicBezTo>
                    <a:pt x="186690" y="311150"/>
                    <a:pt x="243840" y="463550"/>
                    <a:pt x="252730" y="538480"/>
                  </a:cubicBezTo>
                  <a:cubicBezTo>
                    <a:pt x="257810" y="584200"/>
                    <a:pt x="260350" y="605790"/>
                    <a:pt x="259080" y="651510"/>
                  </a:cubicBezTo>
                  <a:cubicBezTo>
                    <a:pt x="257810" y="725170"/>
                    <a:pt x="248920" y="868680"/>
                    <a:pt x="234950" y="934720"/>
                  </a:cubicBezTo>
                  <a:cubicBezTo>
                    <a:pt x="227330" y="971550"/>
                    <a:pt x="227330" y="1000760"/>
                    <a:pt x="205740" y="1017270"/>
                  </a:cubicBezTo>
                  <a:cubicBezTo>
                    <a:pt x="180340" y="1037590"/>
                    <a:pt x="111760" y="1045210"/>
                    <a:pt x="82550" y="1031240"/>
                  </a:cubicBezTo>
                  <a:cubicBezTo>
                    <a:pt x="55880" y="1018540"/>
                    <a:pt x="44450" y="986790"/>
                    <a:pt x="31750" y="947420"/>
                  </a:cubicBezTo>
                  <a:cubicBezTo>
                    <a:pt x="6350" y="869950"/>
                    <a:pt x="0" y="664210"/>
                    <a:pt x="1270" y="576580"/>
                  </a:cubicBezTo>
                  <a:cubicBezTo>
                    <a:pt x="1270" y="528320"/>
                    <a:pt x="5080" y="505460"/>
                    <a:pt x="12700" y="464820"/>
                  </a:cubicBezTo>
                  <a:cubicBezTo>
                    <a:pt x="22860" y="414020"/>
                    <a:pt x="40640" y="347980"/>
                    <a:pt x="59690" y="294640"/>
                  </a:cubicBezTo>
                  <a:cubicBezTo>
                    <a:pt x="77470" y="246380"/>
                    <a:pt x="95250" y="182880"/>
                    <a:pt x="120650" y="160020"/>
                  </a:cubicBezTo>
                  <a:cubicBezTo>
                    <a:pt x="135890" y="146050"/>
                    <a:pt x="156210" y="142240"/>
                    <a:pt x="173990" y="142240"/>
                  </a:cubicBezTo>
                  <a:cubicBezTo>
                    <a:pt x="191770" y="142240"/>
                    <a:pt x="212090" y="151130"/>
                    <a:pt x="224790" y="162560"/>
                  </a:cubicBezTo>
                  <a:cubicBezTo>
                    <a:pt x="237490" y="173990"/>
                    <a:pt x="246380" y="196850"/>
                    <a:pt x="248920" y="212090"/>
                  </a:cubicBezTo>
                  <a:cubicBezTo>
                    <a:pt x="250190" y="224790"/>
                    <a:pt x="242570" y="248920"/>
                    <a:pt x="242570" y="248920"/>
                  </a:cubicBezTo>
                </a:path>
              </a:pathLst>
            </a:custGeom>
            <a:solidFill>
              <a:srgbClr val="FFFFFF"/>
            </a:solidFill>
            <a:ln cap="sq">
              <a:noFill/>
              <a:prstDash val="solid"/>
              <a:miter/>
            </a:ln>
          </p:spPr>
        </p:sp>
      </p:grpSp>
      <p:grpSp>
        <p:nvGrpSpPr>
          <p:cNvPr id="27" name="Group 27"/>
          <p:cNvGrpSpPr/>
          <p:nvPr/>
        </p:nvGrpSpPr>
        <p:grpSpPr>
          <a:xfrm>
            <a:off x="14430959" y="6270940"/>
            <a:ext cx="335935" cy="128551"/>
            <a:chOff x="0" y="0"/>
            <a:chExt cx="952500" cy="364490"/>
          </a:xfrm>
        </p:grpSpPr>
        <p:sp>
          <p:nvSpPr>
            <p:cNvPr id="28" name="Freeform 28"/>
            <p:cNvSpPr/>
            <p:nvPr/>
          </p:nvSpPr>
          <p:spPr>
            <a:xfrm>
              <a:off x="48260" y="46990"/>
              <a:ext cx="855980" cy="273050"/>
            </a:xfrm>
            <a:custGeom>
              <a:avLst/>
              <a:gdLst/>
              <a:ahLst/>
              <a:cxnLst/>
              <a:rect l="l" t="t" r="r" b="b"/>
              <a:pathLst>
                <a:path w="855980" h="273050">
                  <a:moveTo>
                    <a:pt x="74930" y="109220"/>
                  </a:moveTo>
                  <a:cubicBezTo>
                    <a:pt x="469900" y="72390"/>
                    <a:pt x="492760" y="83820"/>
                    <a:pt x="520700" y="77470"/>
                  </a:cubicBezTo>
                  <a:cubicBezTo>
                    <a:pt x="547370" y="71120"/>
                    <a:pt x="562610" y="48260"/>
                    <a:pt x="591820" y="36830"/>
                  </a:cubicBezTo>
                  <a:cubicBezTo>
                    <a:pt x="632460" y="21590"/>
                    <a:pt x="703580" y="1270"/>
                    <a:pt x="745490" y="3810"/>
                  </a:cubicBezTo>
                  <a:cubicBezTo>
                    <a:pt x="774700" y="5080"/>
                    <a:pt x="802640" y="12700"/>
                    <a:pt x="820420" y="27940"/>
                  </a:cubicBezTo>
                  <a:cubicBezTo>
                    <a:pt x="836930" y="41910"/>
                    <a:pt x="849630" y="69850"/>
                    <a:pt x="853440" y="90170"/>
                  </a:cubicBezTo>
                  <a:cubicBezTo>
                    <a:pt x="855980" y="106680"/>
                    <a:pt x="854710" y="120650"/>
                    <a:pt x="848360" y="135890"/>
                  </a:cubicBezTo>
                  <a:cubicBezTo>
                    <a:pt x="840740" y="154940"/>
                    <a:pt x="825500" y="176530"/>
                    <a:pt x="801370" y="189230"/>
                  </a:cubicBezTo>
                  <a:cubicBezTo>
                    <a:pt x="763270" y="209550"/>
                    <a:pt x="662940" y="219710"/>
                    <a:pt x="623570" y="208280"/>
                  </a:cubicBezTo>
                  <a:cubicBezTo>
                    <a:pt x="599440" y="201930"/>
                    <a:pt x="584200" y="185420"/>
                    <a:pt x="572770" y="168910"/>
                  </a:cubicBezTo>
                  <a:cubicBezTo>
                    <a:pt x="561340" y="152400"/>
                    <a:pt x="553720" y="128270"/>
                    <a:pt x="554990" y="107950"/>
                  </a:cubicBezTo>
                  <a:cubicBezTo>
                    <a:pt x="556260" y="87630"/>
                    <a:pt x="566420" y="63500"/>
                    <a:pt x="579120" y="48260"/>
                  </a:cubicBezTo>
                  <a:cubicBezTo>
                    <a:pt x="591820" y="33020"/>
                    <a:pt x="617220" y="21590"/>
                    <a:pt x="633730" y="16510"/>
                  </a:cubicBezTo>
                  <a:cubicBezTo>
                    <a:pt x="645160" y="12700"/>
                    <a:pt x="654050" y="11430"/>
                    <a:pt x="665480" y="13970"/>
                  </a:cubicBezTo>
                  <a:cubicBezTo>
                    <a:pt x="681990" y="16510"/>
                    <a:pt x="708660" y="26670"/>
                    <a:pt x="723900" y="40640"/>
                  </a:cubicBezTo>
                  <a:cubicBezTo>
                    <a:pt x="737870" y="54610"/>
                    <a:pt x="749300" y="76200"/>
                    <a:pt x="753110" y="96520"/>
                  </a:cubicBezTo>
                  <a:cubicBezTo>
                    <a:pt x="756920" y="116840"/>
                    <a:pt x="749300" y="144780"/>
                    <a:pt x="742950" y="160020"/>
                  </a:cubicBezTo>
                  <a:cubicBezTo>
                    <a:pt x="737870" y="171450"/>
                    <a:pt x="732790" y="177800"/>
                    <a:pt x="723900" y="185420"/>
                  </a:cubicBezTo>
                  <a:cubicBezTo>
                    <a:pt x="709930" y="195580"/>
                    <a:pt x="681990" y="208280"/>
                    <a:pt x="665480" y="212090"/>
                  </a:cubicBezTo>
                  <a:cubicBezTo>
                    <a:pt x="654050" y="214630"/>
                    <a:pt x="645160" y="214630"/>
                    <a:pt x="633730" y="210820"/>
                  </a:cubicBezTo>
                  <a:cubicBezTo>
                    <a:pt x="617220" y="205740"/>
                    <a:pt x="591820" y="193040"/>
                    <a:pt x="579120" y="177800"/>
                  </a:cubicBezTo>
                  <a:cubicBezTo>
                    <a:pt x="566420" y="162560"/>
                    <a:pt x="557530" y="135890"/>
                    <a:pt x="554990" y="119380"/>
                  </a:cubicBezTo>
                  <a:cubicBezTo>
                    <a:pt x="553720" y="106680"/>
                    <a:pt x="554990" y="97790"/>
                    <a:pt x="558800" y="86360"/>
                  </a:cubicBezTo>
                  <a:cubicBezTo>
                    <a:pt x="565150" y="69850"/>
                    <a:pt x="581660" y="45720"/>
                    <a:pt x="594360" y="34290"/>
                  </a:cubicBezTo>
                  <a:cubicBezTo>
                    <a:pt x="603250" y="26670"/>
                    <a:pt x="609600" y="22860"/>
                    <a:pt x="623570" y="19050"/>
                  </a:cubicBezTo>
                  <a:cubicBezTo>
                    <a:pt x="651510" y="10160"/>
                    <a:pt x="720090" y="0"/>
                    <a:pt x="755650" y="3810"/>
                  </a:cubicBezTo>
                  <a:cubicBezTo>
                    <a:pt x="781050" y="6350"/>
                    <a:pt x="803910" y="15240"/>
                    <a:pt x="820420" y="27940"/>
                  </a:cubicBezTo>
                  <a:cubicBezTo>
                    <a:pt x="833120" y="38100"/>
                    <a:pt x="843280" y="50800"/>
                    <a:pt x="848360" y="67310"/>
                  </a:cubicBezTo>
                  <a:cubicBezTo>
                    <a:pt x="854710" y="86360"/>
                    <a:pt x="855980" y="115570"/>
                    <a:pt x="848360" y="135890"/>
                  </a:cubicBezTo>
                  <a:cubicBezTo>
                    <a:pt x="840740" y="156210"/>
                    <a:pt x="819150" y="179070"/>
                    <a:pt x="801370" y="189230"/>
                  </a:cubicBezTo>
                  <a:cubicBezTo>
                    <a:pt x="787400" y="198120"/>
                    <a:pt x="764540" y="203200"/>
                    <a:pt x="755650" y="200660"/>
                  </a:cubicBezTo>
                  <a:cubicBezTo>
                    <a:pt x="750570" y="199390"/>
                    <a:pt x="751840" y="191770"/>
                    <a:pt x="746760" y="189230"/>
                  </a:cubicBezTo>
                  <a:cubicBezTo>
                    <a:pt x="732790" y="182880"/>
                    <a:pt x="684530" y="176530"/>
                    <a:pt x="660400" y="185420"/>
                  </a:cubicBezTo>
                  <a:cubicBezTo>
                    <a:pt x="637540" y="194310"/>
                    <a:pt x="627380" y="227330"/>
                    <a:pt x="604520" y="238760"/>
                  </a:cubicBezTo>
                  <a:cubicBezTo>
                    <a:pt x="581660" y="250190"/>
                    <a:pt x="553720" y="251460"/>
                    <a:pt x="521970" y="254000"/>
                  </a:cubicBezTo>
                  <a:cubicBezTo>
                    <a:pt x="477520" y="256540"/>
                    <a:pt x="422910" y="243840"/>
                    <a:pt x="363220" y="245110"/>
                  </a:cubicBezTo>
                  <a:cubicBezTo>
                    <a:pt x="283210" y="246380"/>
                    <a:pt x="142240" y="273050"/>
                    <a:pt x="86360" y="266700"/>
                  </a:cubicBezTo>
                  <a:cubicBezTo>
                    <a:pt x="60960" y="264160"/>
                    <a:pt x="46990" y="260350"/>
                    <a:pt x="33020" y="250190"/>
                  </a:cubicBezTo>
                  <a:cubicBezTo>
                    <a:pt x="19050" y="240030"/>
                    <a:pt x="5080" y="220980"/>
                    <a:pt x="2540" y="203200"/>
                  </a:cubicBezTo>
                  <a:cubicBezTo>
                    <a:pt x="0" y="182880"/>
                    <a:pt x="10160" y="147320"/>
                    <a:pt x="24130" y="132080"/>
                  </a:cubicBezTo>
                  <a:cubicBezTo>
                    <a:pt x="35560" y="118110"/>
                    <a:pt x="74930" y="109220"/>
                    <a:pt x="74930" y="109220"/>
                  </a:cubicBezTo>
                </a:path>
              </a:pathLst>
            </a:custGeom>
            <a:solidFill>
              <a:srgbClr val="FFFFFF"/>
            </a:solidFill>
            <a:ln cap="sq">
              <a:noFill/>
              <a:prstDash val="solid"/>
              <a:miter/>
            </a:ln>
          </p:spPr>
        </p:sp>
      </p:grpSp>
      <p:grpSp>
        <p:nvGrpSpPr>
          <p:cNvPr id="29" name="Group 29"/>
          <p:cNvGrpSpPr/>
          <p:nvPr/>
        </p:nvGrpSpPr>
        <p:grpSpPr>
          <a:xfrm>
            <a:off x="14703738" y="6276315"/>
            <a:ext cx="317570" cy="104812"/>
            <a:chOff x="0" y="0"/>
            <a:chExt cx="900430" cy="297180"/>
          </a:xfrm>
        </p:grpSpPr>
        <p:sp>
          <p:nvSpPr>
            <p:cNvPr id="30" name="Freeform 30"/>
            <p:cNvSpPr/>
            <p:nvPr/>
          </p:nvSpPr>
          <p:spPr>
            <a:xfrm>
              <a:off x="50800" y="41910"/>
              <a:ext cx="805180" cy="217170"/>
            </a:xfrm>
            <a:custGeom>
              <a:avLst/>
              <a:gdLst/>
              <a:ahLst/>
              <a:cxnLst/>
              <a:rect l="l" t="t" r="r" b="b"/>
              <a:pathLst>
                <a:path w="805180" h="217170">
                  <a:moveTo>
                    <a:pt x="19050" y="152400"/>
                  </a:moveTo>
                  <a:cubicBezTo>
                    <a:pt x="332740" y="115570"/>
                    <a:pt x="342900" y="128270"/>
                    <a:pt x="342900" y="139700"/>
                  </a:cubicBezTo>
                  <a:cubicBezTo>
                    <a:pt x="342900" y="151130"/>
                    <a:pt x="330200" y="168910"/>
                    <a:pt x="317500" y="176530"/>
                  </a:cubicBezTo>
                  <a:cubicBezTo>
                    <a:pt x="302260" y="185420"/>
                    <a:pt x="271780" y="184150"/>
                    <a:pt x="255270" y="181610"/>
                  </a:cubicBezTo>
                  <a:cubicBezTo>
                    <a:pt x="242570" y="179070"/>
                    <a:pt x="231140" y="176530"/>
                    <a:pt x="224790" y="168910"/>
                  </a:cubicBezTo>
                  <a:cubicBezTo>
                    <a:pt x="218440" y="161290"/>
                    <a:pt x="215900" y="147320"/>
                    <a:pt x="218440" y="137160"/>
                  </a:cubicBezTo>
                  <a:cubicBezTo>
                    <a:pt x="220980" y="127000"/>
                    <a:pt x="229870" y="116840"/>
                    <a:pt x="242570" y="110490"/>
                  </a:cubicBezTo>
                  <a:cubicBezTo>
                    <a:pt x="265430" y="99060"/>
                    <a:pt x="312420" y="106680"/>
                    <a:pt x="359410" y="96520"/>
                  </a:cubicBezTo>
                  <a:cubicBezTo>
                    <a:pt x="431800" y="81280"/>
                    <a:pt x="556260" y="25400"/>
                    <a:pt x="632460" y="12700"/>
                  </a:cubicBezTo>
                  <a:cubicBezTo>
                    <a:pt x="684530" y="3810"/>
                    <a:pt x="742950" y="0"/>
                    <a:pt x="768350" y="8890"/>
                  </a:cubicBezTo>
                  <a:cubicBezTo>
                    <a:pt x="779780" y="12700"/>
                    <a:pt x="786130" y="19050"/>
                    <a:pt x="791210" y="26670"/>
                  </a:cubicBezTo>
                  <a:cubicBezTo>
                    <a:pt x="796290" y="35560"/>
                    <a:pt x="797560" y="48260"/>
                    <a:pt x="798830" y="60960"/>
                  </a:cubicBezTo>
                  <a:cubicBezTo>
                    <a:pt x="800100" y="78740"/>
                    <a:pt x="805180" y="107950"/>
                    <a:pt x="795020" y="124460"/>
                  </a:cubicBezTo>
                  <a:cubicBezTo>
                    <a:pt x="782320" y="144780"/>
                    <a:pt x="740410" y="161290"/>
                    <a:pt x="718820" y="166370"/>
                  </a:cubicBezTo>
                  <a:cubicBezTo>
                    <a:pt x="703580" y="170180"/>
                    <a:pt x="679450" y="161290"/>
                    <a:pt x="679450" y="163830"/>
                  </a:cubicBezTo>
                  <a:cubicBezTo>
                    <a:pt x="679450" y="165100"/>
                    <a:pt x="694690" y="171450"/>
                    <a:pt x="694690" y="171450"/>
                  </a:cubicBezTo>
                  <a:cubicBezTo>
                    <a:pt x="694690" y="171450"/>
                    <a:pt x="671830" y="166370"/>
                    <a:pt x="666750" y="158750"/>
                  </a:cubicBezTo>
                  <a:cubicBezTo>
                    <a:pt x="661670" y="152400"/>
                    <a:pt x="659130" y="138430"/>
                    <a:pt x="661670" y="129540"/>
                  </a:cubicBezTo>
                  <a:cubicBezTo>
                    <a:pt x="662940" y="121920"/>
                    <a:pt x="669290" y="114300"/>
                    <a:pt x="675640" y="110490"/>
                  </a:cubicBezTo>
                  <a:cubicBezTo>
                    <a:pt x="683260" y="105410"/>
                    <a:pt x="701040" y="102870"/>
                    <a:pt x="709930" y="107950"/>
                  </a:cubicBezTo>
                  <a:cubicBezTo>
                    <a:pt x="718820" y="114300"/>
                    <a:pt x="730250" y="138430"/>
                    <a:pt x="726440" y="148590"/>
                  </a:cubicBezTo>
                  <a:cubicBezTo>
                    <a:pt x="722630" y="158750"/>
                    <a:pt x="698500" y="170180"/>
                    <a:pt x="684530" y="170180"/>
                  </a:cubicBezTo>
                  <a:cubicBezTo>
                    <a:pt x="671830" y="170180"/>
                    <a:pt x="657860" y="154940"/>
                    <a:pt x="645160" y="153670"/>
                  </a:cubicBezTo>
                  <a:cubicBezTo>
                    <a:pt x="633730" y="152400"/>
                    <a:pt x="619760" y="166370"/>
                    <a:pt x="610870" y="162560"/>
                  </a:cubicBezTo>
                  <a:cubicBezTo>
                    <a:pt x="600710" y="157480"/>
                    <a:pt x="591820" y="130810"/>
                    <a:pt x="594360" y="119380"/>
                  </a:cubicBezTo>
                  <a:cubicBezTo>
                    <a:pt x="596900" y="110490"/>
                    <a:pt x="607060" y="102870"/>
                    <a:pt x="618490" y="99060"/>
                  </a:cubicBezTo>
                  <a:cubicBezTo>
                    <a:pt x="636270" y="92710"/>
                    <a:pt x="680720" y="90170"/>
                    <a:pt x="698500" y="99060"/>
                  </a:cubicBezTo>
                  <a:cubicBezTo>
                    <a:pt x="711200" y="105410"/>
                    <a:pt x="722630" y="121920"/>
                    <a:pt x="722630" y="133350"/>
                  </a:cubicBezTo>
                  <a:cubicBezTo>
                    <a:pt x="722630" y="144780"/>
                    <a:pt x="706120" y="161290"/>
                    <a:pt x="695960" y="165100"/>
                  </a:cubicBezTo>
                  <a:cubicBezTo>
                    <a:pt x="688340" y="167640"/>
                    <a:pt x="679450" y="166370"/>
                    <a:pt x="673100" y="162560"/>
                  </a:cubicBezTo>
                  <a:cubicBezTo>
                    <a:pt x="665480" y="158750"/>
                    <a:pt x="655320" y="146050"/>
                    <a:pt x="654050" y="137160"/>
                  </a:cubicBezTo>
                  <a:cubicBezTo>
                    <a:pt x="652780" y="128270"/>
                    <a:pt x="657860" y="113030"/>
                    <a:pt x="664210" y="106680"/>
                  </a:cubicBezTo>
                  <a:cubicBezTo>
                    <a:pt x="670560" y="100330"/>
                    <a:pt x="687070" y="95250"/>
                    <a:pt x="695960" y="97790"/>
                  </a:cubicBezTo>
                  <a:cubicBezTo>
                    <a:pt x="706120" y="101600"/>
                    <a:pt x="722630" y="118110"/>
                    <a:pt x="722630" y="129540"/>
                  </a:cubicBezTo>
                  <a:cubicBezTo>
                    <a:pt x="722630" y="140970"/>
                    <a:pt x="711200" y="157480"/>
                    <a:pt x="698500" y="163830"/>
                  </a:cubicBezTo>
                  <a:cubicBezTo>
                    <a:pt x="680720" y="172720"/>
                    <a:pt x="636270" y="171450"/>
                    <a:pt x="618490" y="165100"/>
                  </a:cubicBezTo>
                  <a:cubicBezTo>
                    <a:pt x="607060" y="161290"/>
                    <a:pt x="596900" y="152400"/>
                    <a:pt x="594360" y="143510"/>
                  </a:cubicBezTo>
                  <a:cubicBezTo>
                    <a:pt x="591820" y="132080"/>
                    <a:pt x="599440" y="109220"/>
                    <a:pt x="610870" y="101600"/>
                  </a:cubicBezTo>
                  <a:cubicBezTo>
                    <a:pt x="624840" y="91440"/>
                    <a:pt x="661670" y="92710"/>
                    <a:pt x="678180" y="99060"/>
                  </a:cubicBezTo>
                  <a:cubicBezTo>
                    <a:pt x="690880" y="104140"/>
                    <a:pt x="706120" y="125730"/>
                    <a:pt x="704850" y="127000"/>
                  </a:cubicBezTo>
                  <a:cubicBezTo>
                    <a:pt x="703580" y="128270"/>
                    <a:pt x="679450" y="113030"/>
                    <a:pt x="679450" y="109220"/>
                  </a:cubicBezTo>
                  <a:cubicBezTo>
                    <a:pt x="679450" y="106680"/>
                    <a:pt x="689610" y="102870"/>
                    <a:pt x="694690" y="104140"/>
                  </a:cubicBezTo>
                  <a:cubicBezTo>
                    <a:pt x="703580" y="105410"/>
                    <a:pt x="722630" y="115570"/>
                    <a:pt x="725170" y="125730"/>
                  </a:cubicBezTo>
                  <a:cubicBezTo>
                    <a:pt x="728980" y="135890"/>
                    <a:pt x="720090" y="160020"/>
                    <a:pt x="711200" y="166370"/>
                  </a:cubicBezTo>
                  <a:cubicBezTo>
                    <a:pt x="703580" y="172720"/>
                    <a:pt x="688340" y="172720"/>
                    <a:pt x="679450" y="168910"/>
                  </a:cubicBezTo>
                  <a:cubicBezTo>
                    <a:pt x="670560" y="163830"/>
                    <a:pt x="660400" y="147320"/>
                    <a:pt x="660400" y="137160"/>
                  </a:cubicBezTo>
                  <a:cubicBezTo>
                    <a:pt x="660400" y="128270"/>
                    <a:pt x="666750" y="118110"/>
                    <a:pt x="675640" y="110490"/>
                  </a:cubicBezTo>
                  <a:cubicBezTo>
                    <a:pt x="688340" y="100330"/>
                    <a:pt x="730250" y="102870"/>
                    <a:pt x="740410" y="91440"/>
                  </a:cubicBezTo>
                  <a:cubicBezTo>
                    <a:pt x="748030" y="83820"/>
                    <a:pt x="750570" y="67310"/>
                    <a:pt x="746760" y="62230"/>
                  </a:cubicBezTo>
                  <a:cubicBezTo>
                    <a:pt x="742950" y="57150"/>
                    <a:pt x="732790" y="60960"/>
                    <a:pt x="720090" y="60960"/>
                  </a:cubicBezTo>
                  <a:cubicBezTo>
                    <a:pt x="693420" y="62230"/>
                    <a:pt x="636270" y="62230"/>
                    <a:pt x="595630" y="73660"/>
                  </a:cubicBezTo>
                  <a:cubicBezTo>
                    <a:pt x="552450" y="85090"/>
                    <a:pt x="514350" y="116840"/>
                    <a:pt x="471170" y="133350"/>
                  </a:cubicBezTo>
                  <a:cubicBezTo>
                    <a:pt x="425450" y="151130"/>
                    <a:pt x="365760" y="167640"/>
                    <a:pt x="326390" y="173990"/>
                  </a:cubicBezTo>
                  <a:cubicBezTo>
                    <a:pt x="300990" y="177800"/>
                    <a:pt x="264160" y="184150"/>
                    <a:pt x="261620" y="177800"/>
                  </a:cubicBezTo>
                  <a:cubicBezTo>
                    <a:pt x="260350" y="173990"/>
                    <a:pt x="281940" y="156210"/>
                    <a:pt x="281940" y="156210"/>
                  </a:cubicBezTo>
                  <a:cubicBezTo>
                    <a:pt x="281940" y="156210"/>
                    <a:pt x="264160" y="179070"/>
                    <a:pt x="255270" y="181610"/>
                  </a:cubicBezTo>
                  <a:cubicBezTo>
                    <a:pt x="247650" y="182880"/>
                    <a:pt x="237490" y="180340"/>
                    <a:pt x="231140" y="173990"/>
                  </a:cubicBezTo>
                  <a:cubicBezTo>
                    <a:pt x="223520" y="166370"/>
                    <a:pt x="215900" y="147320"/>
                    <a:pt x="218440" y="137160"/>
                  </a:cubicBezTo>
                  <a:cubicBezTo>
                    <a:pt x="220980" y="127000"/>
                    <a:pt x="229870" y="118110"/>
                    <a:pt x="241300" y="113030"/>
                  </a:cubicBezTo>
                  <a:cubicBezTo>
                    <a:pt x="260350" y="105410"/>
                    <a:pt x="316230" y="104140"/>
                    <a:pt x="331470" y="116840"/>
                  </a:cubicBezTo>
                  <a:cubicBezTo>
                    <a:pt x="341630" y="124460"/>
                    <a:pt x="345440" y="144780"/>
                    <a:pt x="341630" y="154940"/>
                  </a:cubicBezTo>
                  <a:cubicBezTo>
                    <a:pt x="337820" y="165100"/>
                    <a:pt x="313690" y="180340"/>
                    <a:pt x="308610" y="177800"/>
                  </a:cubicBezTo>
                  <a:cubicBezTo>
                    <a:pt x="306070" y="176530"/>
                    <a:pt x="308610" y="167640"/>
                    <a:pt x="306070" y="165100"/>
                  </a:cubicBezTo>
                  <a:cubicBezTo>
                    <a:pt x="300990" y="161290"/>
                    <a:pt x="290830" y="166370"/>
                    <a:pt x="276860" y="167640"/>
                  </a:cubicBezTo>
                  <a:cubicBezTo>
                    <a:pt x="234950" y="172720"/>
                    <a:pt x="69850" y="217170"/>
                    <a:pt x="29210" y="204470"/>
                  </a:cubicBezTo>
                  <a:cubicBezTo>
                    <a:pt x="12700" y="199390"/>
                    <a:pt x="1270" y="185420"/>
                    <a:pt x="0" y="176530"/>
                  </a:cubicBezTo>
                  <a:cubicBezTo>
                    <a:pt x="0" y="168910"/>
                    <a:pt x="19050" y="152400"/>
                    <a:pt x="19050" y="152400"/>
                  </a:cubicBezTo>
                </a:path>
              </a:pathLst>
            </a:custGeom>
            <a:solidFill>
              <a:srgbClr val="FFFFFF"/>
            </a:solidFill>
            <a:ln cap="sq">
              <a:noFill/>
              <a:prstDash val="solid"/>
              <a:miter/>
            </a:ln>
          </p:spPr>
        </p:sp>
      </p:grpSp>
      <p:grpSp>
        <p:nvGrpSpPr>
          <p:cNvPr id="31" name="Group 31"/>
          <p:cNvGrpSpPr/>
          <p:nvPr/>
        </p:nvGrpSpPr>
        <p:grpSpPr>
          <a:xfrm>
            <a:off x="13927058" y="7370118"/>
            <a:ext cx="67187" cy="218581"/>
            <a:chOff x="0" y="0"/>
            <a:chExt cx="190500" cy="619760"/>
          </a:xfrm>
        </p:grpSpPr>
        <p:sp>
          <p:nvSpPr>
            <p:cNvPr id="32" name="Freeform 32"/>
            <p:cNvSpPr/>
            <p:nvPr/>
          </p:nvSpPr>
          <p:spPr>
            <a:xfrm>
              <a:off x="48260" y="49530"/>
              <a:ext cx="114300" cy="519430"/>
            </a:xfrm>
            <a:custGeom>
              <a:avLst/>
              <a:gdLst/>
              <a:ahLst/>
              <a:cxnLst/>
              <a:rect l="l" t="t" r="r" b="b"/>
              <a:pathLst>
                <a:path w="114300" h="519430">
                  <a:moveTo>
                    <a:pt x="39370" y="494030"/>
                  </a:moveTo>
                  <a:cubicBezTo>
                    <a:pt x="3810" y="24130"/>
                    <a:pt x="3810" y="20320"/>
                    <a:pt x="7620" y="15240"/>
                  </a:cubicBezTo>
                  <a:cubicBezTo>
                    <a:pt x="12700" y="8890"/>
                    <a:pt x="26670" y="2540"/>
                    <a:pt x="35560" y="1270"/>
                  </a:cubicBezTo>
                  <a:cubicBezTo>
                    <a:pt x="43180" y="1270"/>
                    <a:pt x="50800" y="2540"/>
                    <a:pt x="55880" y="7620"/>
                  </a:cubicBezTo>
                  <a:cubicBezTo>
                    <a:pt x="62230" y="12700"/>
                    <a:pt x="68580" y="26670"/>
                    <a:pt x="68580" y="35560"/>
                  </a:cubicBezTo>
                  <a:cubicBezTo>
                    <a:pt x="68580" y="44450"/>
                    <a:pt x="60960" y="58420"/>
                    <a:pt x="52070" y="62230"/>
                  </a:cubicBezTo>
                  <a:cubicBezTo>
                    <a:pt x="43180" y="67310"/>
                    <a:pt x="20320" y="64770"/>
                    <a:pt x="12700" y="58420"/>
                  </a:cubicBezTo>
                  <a:cubicBezTo>
                    <a:pt x="5080" y="53340"/>
                    <a:pt x="0" y="38100"/>
                    <a:pt x="2540" y="29210"/>
                  </a:cubicBezTo>
                  <a:cubicBezTo>
                    <a:pt x="5080" y="19050"/>
                    <a:pt x="21590" y="3810"/>
                    <a:pt x="31750" y="1270"/>
                  </a:cubicBezTo>
                  <a:cubicBezTo>
                    <a:pt x="40640" y="0"/>
                    <a:pt x="54610" y="6350"/>
                    <a:pt x="60960" y="12700"/>
                  </a:cubicBezTo>
                  <a:cubicBezTo>
                    <a:pt x="66040" y="17780"/>
                    <a:pt x="66040" y="21590"/>
                    <a:pt x="68580" y="33020"/>
                  </a:cubicBezTo>
                  <a:cubicBezTo>
                    <a:pt x="80010" y="86360"/>
                    <a:pt x="114300" y="434340"/>
                    <a:pt x="91440" y="492760"/>
                  </a:cubicBezTo>
                  <a:cubicBezTo>
                    <a:pt x="85090" y="509270"/>
                    <a:pt x="72390" y="519430"/>
                    <a:pt x="63500" y="519430"/>
                  </a:cubicBezTo>
                  <a:cubicBezTo>
                    <a:pt x="54610" y="519430"/>
                    <a:pt x="39370" y="494030"/>
                    <a:pt x="39370" y="494030"/>
                  </a:cubicBezTo>
                </a:path>
              </a:pathLst>
            </a:custGeom>
            <a:solidFill>
              <a:srgbClr val="FFFFFF"/>
            </a:solidFill>
            <a:ln cap="sq">
              <a:noFill/>
              <a:prstDash val="solid"/>
              <a:miter/>
            </a:ln>
          </p:spPr>
        </p:sp>
      </p:grpSp>
      <p:grpSp>
        <p:nvGrpSpPr>
          <p:cNvPr id="33" name="Group 33"/>
          <p:cNvGrpSpPr/>
          <p:nvPr/>
        </p:nvGrpSpPr>
        <p:grpSpPr>
          <a:xfrm>
            <a:off x="13927953" y="7326222"/>
            <a:ext cx="56885" cy="92718"/>
            <a:chOff x="0" y="0"/>
            <a:chExt cx="161290" cy="262890"/>
          </a:xfrm>
        </p:grpSpPr>
        <p:sp>
          <p:nvSpPr>
            <p:cNvPr id="34" name="Freeform 34"/>
            <p:cNvSpPr/>
            <p:nvPr/>
          </p:nvSpPr>
          <p:spPr>
            <a:xfrm>
              <a:off x="49530" y="48260"/>
              <a:ext cx="62230" cy="165100"/>
            </a:xfrm>
            <a:custGeom>
              <a:avLst/>
              <a:gdLst/>
              <a:ahLst/>
              <a:cxnLst/>
              <a:rect l="l" t="t" r="r" b="b"/>
              <a:pathLst>
                <a:path w="62230" h="165100">
                  <a:moveTo>
                    <a:pt x="59690" y="26670"/>
                  </a:moveTo>
                  <a:cubicBezTo>
                    <a:pt x="57150" y="151130"/>
                    <a:pt x="50800" y="157480"/>
                    <a:pt x="43180" y="161290"/>
                  </a:cubicBezTo>
                  <a:cubicBezTo>
                    <a:pt x="36830" y="165100"/>
                    <a:pt x="27940" y="165100"/>
                    <a:pt x="21590" y="162560"/>
                  </a:cubicBezTo>
                  <a:cubicBezTo>
                    <a:pt x="15240" y="160020"/>
                    <a:pt x="7620" y="154940"/>
                    <a:pt x="5080" y="148590"/>
                  </a:cubicBezTo>
                  <a:cubicBezTo>
                    <a:pt x="2540" y="139700"/>
                    <a:pt x="5080" y="116840"/>
                    <a:pt x="12700" y="110490"/>
                  </a:cubicBezTo>
                  <a:cubicBezTo>
                    <a:pt x="19050" y="104140"/>
                    <a:pt x="33020" y="101600"/>
                    <a:pt x="40640" y="105410"/>
                  </a:cubicBezTo>
                  <a:cubicBezTo>
                    <a:pt x="49530" y="109220"/>
                    <a:pt x="60960" y="125730"/>
                    <a:pt x="60960" y="134620"/>
                  </a:cubicBezTo>
                  <a:cubicBezTo>
                    <a:pt x="60960" y="143510"/>
                    <a:pt x="53340" y="153670"/>
                    <a:pt x="46990" y="158750"/>
                  </a:cubicBezTo>
                  <a:cubicBezTo>
                    <a:pt x="39370" y="163830"/>
                    <a:pt x="26670" y="165100"/>
                    <a:pt x="19050" y="161290"/>
                  </a:cubicBezTo>
                  <a:cubicBezTo>
                    <a:pt x="11430" y="157480"/>
                    <a:pt x="2540" y="148590"/>
                    <a:pt x="1270" y="139700"/>
                  </a:cubicBezTo>
                  <a:cubicBezTo>
                    <a:pt x="0" y="129540"/>
                    <a:pt x="8890" y="111760"/>
                    <a:pt x="17780" y="106680"/>
                  </a:cubicBezTo>
                  <a:cubicBezTo>
                    <a:pt x="25400" y="102870"/>
                    <a:pt x="38100" y="104140"/>
                    <a:pt x="45720" y="107950"/>
                  </a:cubicBezTo>
                  <a:cubicBezTo>
                    <a:pt x="53340" y="111760"/>
                    <a:pt x="59690" y="132080"/>
                    <a:pt x="60960" y="132080"/>
                  </a:cubicBezTo>
                  <a:cubicBezTo>
                    <a:pt x="62230" y="132080"/>
                    <a:pt x="57150" y="119380"/>
                    <a:pt x="57150" y="119380"/>
                  </a:cubicBezTo>
                  <a:cubicBezTo>
                    <a:pt x="55880" y="119380"/>
                    <a:pt x="62230" y="139700"/>
                    <a:pt x="58420" y="147320"/>
                  </a:cubicBezTo>
                  <a:cubicBezTo>
                    <a:pt x="54610" y="154940"/>
                    <a:pt x="44450" y="162560"/>
                    <a:pt x="36830" y="163830"/>
                  </a:cubicBezTo>
                  <a:cubicBezTo>
                    <a:pt x="27940" y="165100"/>
                    <a:pt x="8890" y="157480"/>
                    <a:pt x="5080" y="148590"/>
                  </a:cubicBezTo>
                  <a:cubicBezTo>
                    <a:pt x="0" y="137160"/>
                    <a:pt x="21590" y="111760"/>
                    <a:pt x="20320" y="96520"/>
                  </a:cubicBezTo>
                  <a:cubicBezTo>
                    <a:pt x="19050" y="85090"/>
                    <a:pt x="8890" y="77470"/>
                    <a:pt x="6350" y="66040"/>
                  </a:cubicBezTo>
                  <a:cubicBezTo>
                    <a:pt x="3810" y="52070"/>
                    <a:pt x="2540" y="25400"/>
                    <a:pt x="10160" y="15240"/>
                  </a:cubicBezTo>
                  <a:cubicBezTo>
                    <a:pt x="16510" y="6350"/>
                    <a:pt x="34290" y="0"/>
                    <a:pt x="43180" y="2540"/>
                  </a:cubicBezTo>
                  <a:cubicBezTo>
                    <a:pt x="50800" y="5080"/>
                    <a:pt x="59690" y="26670"/>
                    <a:pt x="59690" y="26670"/>
                  </a:cubicBezTo>
                </a:path>
              </a:pathLst>
            </a:custGeom>
            <a:solidFill>
              <a:srgbClr val="FFFFFF"/>
            </a:solidFill>
            <a:ln cap="sq">
              <a:noFill/>
              <a:prstDash val="solid"/>
              <a:miter/>
            </a:ln>
          </p:spPr>
        </p:sp>
      </p:grpSp>
      <p:grpSp>
        <p:nvGrpSpPr>
          <p:cNvPr id="35" name="Group 35"/>
          <p:cNvGrpSpPr/>
          <p:nvPr/>
        </p:nvGrpSpPr>
        <p:grpSpPr>
          <a:xfrm>
            <a:off x="13731320" y="6575969"/>
            <a:ext cx="51958" cy="51062"/>
            <a:chOff x="0" y="0"/>
            <a:chExt cx="147320" cy="144780"/>
          </a:xfrm>
        </p:grpSpPr>
        <p:sp>
          <p:nvSpPr>
            <p:cNvPr id="36" name="Freeform 36"/>
            <p:cNvSpPr/>
            <p:nvPr/>
          </p:nvSpPr>
          <p:spPr>
            <a:xfrm>
              <a:off x="45720" y="45720"/>
              <a:ext cx="50800" cy="52070"/>
            </a:xfrm>
            <a:custGeom>
              <a:avLst/>
              <a:gdLst/>
              <a:ahLst/>
              <a:cxnLst/>
              <a:rect l="l" t="t" r="r" b="b"/>
              <a:pathLst>
                <a:path w="50800" h="52070">
                  <a:moveTo>
                    <a:pt x="50800" y="17780"/>
                  </a:moveTo>
                  <a:cubicBezTo>
                    <a:pt x="29210" y="52070"/>
                    <a:pt x="10160" y="45720"/>
                    <a:pt x="5080" y="38100"/>
                  </a:cubicBezTo>
                  <a:cubicBezTo>
                    <a:pt x="0" y="30480"/>
                    <a:pt x="3810" y="10160"/>
                    <a:pt x="10160" y="5080"/>
                  </a:cubicBezTo>
                  <a:cubicBezTo>
                    <a:pt x="16510" y="0"/>
                    <a:pt x="44450" y="7620"/>
                    <a:pt x="44450" y="7620"/>
                  </a:cubicBezTo>
                </a:path>
              </a:pathLst>
            </a:custGeom>
            <a:solidFill>
              <a:srgbClr val="5B00B4"/>
            </a:solidFill>
            <a:ln cap="sq">
              <a:noFill/>
              <a:prstDash val="solid"/>
              <a:miter/>
            </a:ln>
          </p:spPr>
        </p:sp>
      </p:grpSp>
      <p:grpSp>
        <p:nvGrpSpPr>
          <p:cNvPr id="37" name="Group 37"/>
          <p:cNvGrpSpPr/>
          <p:nvPr/>
        </p:nvGrpSpPr>
        <p:grpSpPr>
          <a:xfrm>
            <a:off x="16203414" y="6463844"/>
            <a:ext cx="2084586" cy="908367"/>
            <a:chOff x="0" y="0"/>
            <a:chExt cx="5910580" cy="2575560"/>
          </a:xfrm>
        </p:grpSpPr>
        <p:sp>
          <p:nvSpPr>
            <p:cNvPr id="38" name="Freeform 38"/>
            <p:cNvSpPr/>
            <p:nvPr/>
          </p:nvSpPr>
          <p:spPr>
            <a:xfrm>
              <a:off x="43180" y="50800"/>
              <a:ext cx="5817870" cy="2479040"/>
            </a:xfrm>
            <a:custGeom>
              <a:avLst/>
              <a:gdLst/>
              <a:ahLst/>
              <a:cxnLst/>
              <a:rect l="l" t="t" r="r" b="b"/>
              <a:pathLst>
                <a:path w="5817870" h="2479040">
                  <a:moveTo>
                    <a:pt x="22860" y="518160"/>
                  </a:moveTo>
                  <a:cubicBezTo>
                    <a:pt x="13970" y="151130"/>
                    <a:pt x="13970" y="142240"/>
                    <a:pt x="21590" y="129540"/>
                  </a:cubicBezTo>
                  <a:cubicBezTo>
                    <a:pt x="30480" y="113030"/>
                    <a:pt x="53340" y="93980"/>
                    <a:pt x="69850" y="86360"/>
                  </a:cubicBezTo>
                  <a:cubicBezTo>
                    <a:pt x="83820" y="80010"/>
                    <a:pt x="99060" y="80010"/>
                    <a:pt x="113030" y="81280"/>
                  </a:cubicBezTo>
                  <a:cubicBezTo>
                    <a:pt x="127000" y="82550"/>
                    <a:pt x="142240" y="87630"/>
                    <a:pt x="153670" y="96520"/>
                  </a:cubicBezTo>
                  <a:cubicBezTo>
                    <a:pt x="168910" y="107950"/>
                    <a:pt x="181610" y="123190"/>
                    <a:pt x="190500" y="149860"/>
                  </a:cubicBezTo>
                  <a:cubicBezTo>
                    <a:pt x="208280" y="205740"/>
                    <a:pt x="187960" y="369570"/>
                    <a:pt x="196850" y="439420"/>
                  </a:cubicBezTo>
                  <a:cubicBezTo>
                    <a:pt x="201930" y="480060"/>
                    <a:pt x="213360" y="497840"/>
                    <a:pt x="219710" y="533400"/>
                  </a:cubicBezTo>
                  <a:cubicBezTo>
                    <a:pt x="227330" y="580390"/>
                    <a:pt x="229870" y="619760"/>
                    <a:pt x="232410" y="698500"/>
                  </a:cubicBezTo>
                  <a:cubicBezTo>
                    <a:pt x="237490" y="895350"/>
                    <a:pt x="194310" y="1592580"/>
                    <a:pt x="212090" y="1737360"/>
                  </a:cubicBezTo>
                  <a:cubicBezTo>
                    <a:pt x="217170" y="1776730"/>
                    <a:pt x="227330" y="1778000"/>
                    <a:pt x="232410" y="1811020"/>
                  </a:cubicBezTo>
                  <a:cubicBezTo>
                    <a:pt x="241300" y="1870710"/>
                    <a:pt x="203200" y="2025650"/>
                    <a:pt x="233680" y="2072640"/>
                  </a:cubicBezTo>
                  <a:cubicBezTo>
                    <a:pt x="252730" y="2100580"/>
                    <a:pt x="276860" y="2101850"/>
                    <a:pt x="323850" y="2112010"/>
                  </a:cubicBezTo>
                  <a:cubicBezTo>
                    <a:pt x="455930" y="2139950"/>
                    <a:pt x="988060" y="2139950"/>
                    <a:pt x="1113790" y="2114550"/>
                  </a:cubicBezTo>
                  <a:cubicBezTo>
                    <a:pt x="1154430" y="2106930"/>
                    <a:pt x="1154430" y="2090420"/>
                    <a:pt x="1192530" y="2081530"/>
                  </a:cubicBezTo>
                  <a:cubicBezTo>
                    <a:pt x="1286510" y="2058670"/>
                    <a:pt x="1582420" y="2026920"/>
                    <a:pt x="1695450" y="2044700"/>
                  </a:cubicBezTo>
                  <a:cubicBezTo>
                    <a:pt x="1755140" y="2053590"/>
                    <a:pt x="1784350" y="2090420"/>
                    <a:pt x="1828800" y="2098040"/>
                  </a:cubicBezTo>
                  <a:cubicBezTo>
                    <a:pt x="1870710" y="2105660"/>
                    <a:pt x="1913890" y="2091690"/>
                    <a:pt x="1954530" y="2094230"/>
                  </a:cubicBezTo>
                  <a:cubicBezTo>
                    <a:pt x="1993900" y="2096770"/>
                    <a:pt x="2026920" y="2112010"/>
                    <a:pt x="2067560" y="2114550"/>
                  </a:cubicBezTo>
                  <a:cubicBezTo>
                    <a:pt x="2115820" y="2118360"/>
                    <a:pt x="2181860" y="2103120"/>
                    <a:pt x="2225040" y="2109470"/>
                  </a:cubicBezTo>
                  <a:cubicBezTo>
                    <a:pt x="2256790" y="2114550"/>
                    <a:pt x="2272030" y="2131060"/>
                    <a:pt x="2306320" y="2138680"/>
                  </a:cubicBezTo>
                  <a:cubicBezTo>
                    <a:pt x="2359660" y="2151380"/>
                    <a:pt x="2452370" y="2159000"/>
                    <a:pt x="2520950" y="2162810"/>
                  </a:cubicBezTo>
                  <a:cubicBezTo>
                    <a:pt x="2584450" y="2166620"/>
                    <a:pt x="2640330" y="2152650"/>
                    <a:pt x="2705100" y="2161540"/>
                  </a:cubicBezTo>
                  <a:cubicBezTo>
                    <a:pt x="2778760" y="2171700"/>
                    <a:pt x="2849880" y="2205990"/>
                    <a:pt x="2940050" y="2225040"/>
                  </a:cubicBezTo>
                  <a:cubicBezTo>
                    <a:pt x="3056890" y="2249170"/>
                    <a:pt x="3213100" y="2269490"/>
                    <a:pt x="3346450" y="2283460"/>
                  </a:cubicBezTo>
                  <a:cubicBezTo>
                    <a:pt x="3474720" y="2296160"/>
                    <a:pt x="3622040" y="2305050"/>
                    <a:pt x="3727450" y="2305050"/>
                  </a:cubicBezTo>
                  <a:cubicBezTo>
                    <a:pt x="3802380" y="2305050"/>
                    <a:pt x="3856990" y="2305050"/>
                    <a:pt x="3920490" y="2296160"/>
                  </a:cubicBezTo>
                  <a:cubicBezTo>
                    <a:pt x="3985260" y="2287270"/>
                    <a:pt x="4079240" y="2235200"/>
                    <a:pt x="4114800" y="2254250"/>
                  </a:cubicBezTo>
                  <a:cubicBezTo>
                    <a:pt x="4138930" y="2266950"/>
                    <a:pt x="4159250" y="2327910"/>
                    <a:pt x="4146550" y="2340610"/>
                  </a:cubicBezTo>
                  <a:cubicBezTo>
                    <a:pt x="4121150" y="2366010"/>
                    <a:pt x="3863340" y="2221230"/>
                    <a:pt x="3785870" y="2207260"/>
                  </a:cubicBezTo>
                  <a:cubicBezTo>
                    <a:pt x="3750310" y="2200910"/>
                    <a:pt x="3733800" y="2202180"/>
                    <a:pt x="3707130" y="2207260"/>
                  </a:cubicBezTo>
                  <a:cubicBezTo>
                    <a:pt x="3676650" y="2212340"/>
                    <a:pt x="3639820" y="2240280"/>
                    <a:pt x="3611880" y="2242820"/>
                  </a:cubicBezTo>
                  <a:cubicBezTo>
                    <a:pt x="3592830" y="2245360"/>
                    <a:pt x="3575050" y="2241550"/>
                    <a:pt x="3559810" y="2235200"/>
                  </a:cubicBezTo>
                  <a:cubicBezTo>
                    <a:pt x="3545840" y="2228850"/>
                    <a:pt x="3530600" y="2219960"/>
                    <a:pt x="3521710" y="2205990"/>
                  </a:cubicBezTo>
                  <a:cubicBezTo>
                    <a:pt x="3510280" y="2189480"/>
                    <a:pt x="3501390" y="2160270"/>
                    <a:pt x="3501390" y="2139950"/>
                  </a:cubicBezTo>
                  <a:cubicBezTo>
                    <a:pt x="3501390" y="2123440"/>
                    <a:pt x="3505200" y="2109470"/>
                    <a:pt x="3514090" y="2095500"/>
                  </a:cubicBezTo>
                  <a:cubicBezTo>
                    <a:pt x="3525520" y="2078990"/>
                    <a:pt x="3545840" y="2063750"/>
                    <a:pt x="3568700" y="2052320"/>
                  </a:cubicBezTo>
                  <a:cubicBezTo>
                    <a:pt x="3597910" y="2038350"/>
                    <a:pt x="3638550" y="2033270"/>
                    <a:pt x="3680460" y="2028190"/>
                  </a:cubicBezTo>
                  <a:cubicBezTo>
                    <a:pt x="3731260" y="2020570"/>
                    <a:pt x="3780790" y="2014220"/>
                    <a:pt x="3854450" y="2018030"/>
                  </a:cubicBezTo>
                  <a:cubicBezTo>
                    <a:pt x="3982720" y="2024380"/>
                    <a:pt x="4231640" y="2094230"/>
                    <a:pt x="4384040" y="2101850"/>
                  </a:cubicBezTo>
                  <a:cubicBezTo>
                    <a:pt x="4499610" y="2108200"/>
                    <a:pt x="4615180" y="2098040"/>
                    <a:pt x="4688840" y="2085340"/>
                  </a:cubicBezTo>
                  <a:cubicBezTo>
                    <a:pt x="4732020" y="2077720"/>
                    <a:pt x="4743450" y="2062480"/>
                    <a:pt x="4789170" y="2054860"/>
                  </a:cubicBezTo>
                  <a:cubicBezTo>
                    <a:pt x="4884420" y="2038350"/>
                    <a:pt x="5158740" y="2015490"/>
                    <a:pt x="5234940" y="2037080"/>
                  </a:cubicBezTo>
                  <a:cubicBezTo>
                    <a:pt x="5264150" y="2044700"/>
                    <a:pt x="5278120" y="2057400"/>
                    <a:pt x="5290820" y="2073910"/>
                  </a:cubicBezTo>
                  <a:cubicBezTo>
                    <a:pt x="5303520" y="2090420"/>
                    <a:pt x="5309870" y="2119630"/>
                    <a:pt x="5308600" y="2138680"/>
                  </a:cubicBezTo>
                  <a:cubicBezTo>
                    <a:pt x="5308600" y="2155190"/>
                    <a:pt x="5303520" y="2169160"/>
                    <a:pt x="5293360" y="2181860"/>
                  </a:cubicBezTo>
                  <a:cubicBezTo>
                    <a:pt x="5281930" y="2197100"/>
                    <a:pt x="5267960" y="2209800"/>
                    <a:pt x="5238750" y="2219960"/>
                  </a:cubicBezTo>
                  <a:cubicBezTo>
                    <a:pt x="5154930" y="2246630"/>
                    <a:pt x="4864100" y="2213610"/>
                    <a:pt x="4711700" y="2227580"/>
                  </a:cubicBezTo>
                  <a:cubicBezTo>
                    <a:pt x="4593590" y="2237740"/>
                    <a:pt x="4472940" y="2277110"/>
                    <a:pt x="4399280" y="2279650"/>
                  </a:cubicBezTo>
                  <a:cubicBezTo>
                    <a:pt x="4359910" y="2280920"/>
                    <a:pt x="4329430" y="2277110"/>
                    <a:pt x="4306570" y="2270760"/>
                  </a:cubicBezTo>
                  <a:cubicBezTo>
                    <a:pt x="4291330" y="2265680"/>
                    <a:pt x="4279900" y="2260600"/>
                    <a:pt x="4269740" y="2251710"/>
                  </a:cubicBezTo>
                  <a:cubicBezTo>
                    <a:pt x="4259580" y="2242820"/>
                    <a:pt x="4249420" y="2231390"/>
                    <a:pt x="4245610" y="2217420"/>
                  </a:cubicBezTo>
                  <a:cubicBezTo>
                    <a:pt x="4240530" y="2200910"/>
                    <a:pt x="4239260" y="2174240"/>
                    <a:pt x="4245610" y="2156460"/>
                  </a:cubicBezTo>
                  <a:cubicBezTo>
                    <a:pt x="4251960" y="2138680"/>
                    <a:pt x="4264660" y="2124710"/>
                    <a:pt x="4286250" y="2109470"/>
                  </a:cubicBezTo>
                  <a:cubicBezTo>
                    <a:pt x="4325620" y="2081530"/>
                    <a:pt x="4424680" y="2049780"/>
                    <a:pt x="4479290" y="2033270"/>
                  </a:cubicBezTo>
                  <a:cubicBezTo>
                    <a:pt x="4517390" y="2021840"/>
                    <a:pt x="4540250" y="2015490"/>
                    <a:pt x="4580890" y="2011680"/>
                  </a:cubicBezTo>
                  <a:cubicBezTo>
                    <a:pt x="4643120" y="2005330"/>
                    <a:pt x="4759960" y="2009140"/>
                    <a:pt x="4817110" y="2016760"/>
                  </a:cubicBezTo>
                  <a:cubicBezTo>
                    <a:pt x="4850130" y="2020570"/>
                    <a:pt x="4866640" y="2024380"/>
                    <a:pt x="4894580" y="2035810"/>
                  </a:cubicBezTo>
                  <a:cubicBezTo>
                    <a:pt x="4930140" y="2049780"/>
                    <a:pt x="4993640" y="2068830"/>
                    <a:pt x="5010150" y="2100580"/>
                  </a:cubicBezTo>
                  <a:cubicBezTo>
                    <a:pt x="5025390" y="2129790"/>
                    <a:pt x="5021580" y="2184400"/>
                    <a:pt x="5001260" y="2211070"/>
                  </a:cubicBezTo>
                  <a:cubicBezTo>
                    <a:pt x="4978400" y="2241550"/>
                    <a:pt x="4921250" y="2250440"/>
                    <a:pt x="4864100" y="2261870"/>
                  </a:cubicBezTo>
                  <a:cubicBezTo>
                    <a:pt x="4779010" y="2278380"/>
                    <a:pt x="4596130" y="2280920"/>
                    <a:pt x="4531360" y="2269490"/>
                  </a:cubicBezTo>
                  <a:cubicBezTo>
                    <a:pt x="4502150" y="2264410"/>
                    <a:pt x="4486910" y="2259330"/>
                    <a:pt x="4471670" y="2246630"/>
                  </a:cubicBezTo>
                  <a:cubicBezTo>
                    <a:pt x="4456430" y="2233930"/>
                    <a:pt x="4445000" y="2209800"/>
                    <a:pt x="4442460" y="2190750"/>
                  </a:cubicBezTo>
                  <a:cubicBezTo>
                    <a:pt x="4439920" y="2170430"/>
                    <a:pt x="4448810" y="2143760"/>
                    <a:pt x="4457700" y="2128520"/>
                  </a:cubicBezTo>
                  <a:cubicBezTo>
                    <a:pt x="4465320" y="2115820"/>
                    <a:pt x="4472940" y="2110740"/>
                    <a:pt x="4489450" y="2100580"/>
                  </a:cubicBezTo>
                  <a:cubicBezTo>
                    <a:pt x="4522470" y="2080260"/>
                    <a:pt x="4608830" y="2047240"/>
                    <a:pt x="4660900" y="2030730"/>
                  </a:cubicBezTo>
                  <a:cubicBezTo>
                    <a:pt x="4702810" y="2018030"/>
                    <a:pt x="4723130" y="2014220"/>
                    <a:pt x="4777740" y="2006600"/>
                  </a:cubicBezTo>
                  <a:cubicBezTo>
                    <a:pt x="4902200" y="1990090"/>
                    <a:pt x="5288280" y="1953260"/>
                    <a:pt x="5392420" y="1972310"/>
                  </a:cubicBezTo>
                  <a:cubicBezTo>
                    <a:pt x="5430520" y="1978660"/>
                    <a:pt x="5436870" y="2004060"/>
                    <a:pt x="5466080" y="2004060"/>
                  </a:cubicBezTo>
                  <a:cubicBezTo>
                    <a:pt x="5511800" y="2004060"/>
                    <a:pt x="5600700" y="1922780"/>
                    <a:pt x="5640070" y="1932940"/>
                  </a:cubicBezTo>
                  <a:cubicBezTo>
                    <a:pt x="5666740" y="1939290"/>
                    <a:pt x="5694680" y="1995170"/>
                    <a:pt x="5693410" y="1996440"/>
                  </a:cubicBezTo>
                  <a:cubicBezTo>
                    <a:pt x="5692140" y="1997710"/>
                    <a:pt x="5643880" y="1938020"/>
                    <a:pt x="5615940" y="1920240"/>
                  </a:cubicBezTo>
                  <a:cubicBezTo>
                    <a:pt x="5593080" y="1905000"/>
                    <a:pt x="5571490" y="1898650"/>
                    <a:pt x="5542280" y="1889760"/>
                  </a:cubicBezTo>
                  <a:cubicBezTo>
                    <a:pt x="5500370" y="1877060"/>
                    <a:pt x="5416550" y="1878330"/>
                    <a:pt x="5384800" y="1863090"/>
                  </a:cubicBezTo>
                  <a:cubicBezTo>
                    <a:pt x="5368290" y="1854200"/>
                    <a:pt x="5359400" y="1845310"/>
                    <a:pt x="5351780" y="1832610"/>
                  </a:cubicBezTo>
                  <a:cubicBezTo>
                    <a:pt x="5344160" y="1821180"/>
                    <a:pt x="5337810" y="1804670"/>
                    <a:pt x="5336540" y="1790700"/>
                  </a:cubicBezTo>
                  <a:cubicBezTo>
                    <a:pt x="5335270" y="1775460"/>
                    <a:pt x="5337810" y="1758950"/>
                    <a:pt x="5342890" y="1744980"/>
                  </a:cubicBezTo>
                  <a:cubicBezTo>
                    <a:pt x="5347970" y="1731010"/>
                    <a:pt x="5355590" y="1718310"/>
                    <a:pt x="5368290" y="1708150"/>
                  </a:cubicBezTo>
                  <a:cubicBezTo>
                    <a:pt x="5383530" y="1696720"/>
                    <a:pt x="5430520" y="1682750"/>
                    <a:pt x="5431790" y="1685290"/>
                  </a:cubicBezTo>
                  <a:cubicBezTo>
                    <a:pt x="5433060" y="1689100"/>
                    <a:pt x="5355590" y="1746250"/>
                    <a:pt x="5349240" y="1739900"/>
                  </a:cubicBezTo>
                  <a:cubicBezTo>
                    <a:pt x="5339080" y="1729740"/>
                    <a:pt x="5447030" y="1616710"/>
                    <a:pt x="5466080" y="1536700"/>
                  </a:cubicBezTo>
                  <a:cubicBezTo>
                    <a:pt x="5488940" y="1441450"/>
                    <a:pt x="5459730" y="1276350"/>
                    <a:pt x="5445760" y="1197610"/>
                  </a:cubicBezTo>
                  <a:cubicBezTo>
                    <a:pt x="5438140" y="1154430"/>
                    <a:pt x="5422900" y="1140460"/>
                    <a:pt x="5416550" y="1098550"/>
                  </a:cubicBezTo>
                  <a:cubicBezTo>
                    <a:pt x="5406390" y="1032510"/>
                    <a:pt x="5398770" y="895350"/>
                    <a:pt x="5408930" y="834390"/>
                  </a:cubicBezTo>
                  <a:cubicBezTo>
                    <a:pt x="5415280" y="800100"/>
                    <a:pt x="5430520" y="791210"/>
                    <a:pt x="5438140" y="756920"/>
                  </a:cubicBezTo>
                  <a:cubicBezTo>
                    <a:pt x="5452110" y="695960"/>
                    <a:pt x="5447030" y="558800"/>
                    <a:pt x="5458460" y="496570"/>
                  </a:cubicBezTo>
                  <a:cubicBezTo>
                    <a:pt x="5464810" y="461010"/>
                    <a:pt x="5478780" y="448310"/>
                    <a:pt x="5481320" y="415290"/>
                  </a:cubicBezTo>
                  <a:cubicBezTo>
                    <a:pt x="5485130" y="368300"/>
                    <a:pt x="5459730" y="299720"/>
                    <a:pt x="5457190" y="241300"/>
                  </a:cubicBezTo>
                  <a:cubicBezTo>
                    <a:pt x="5454650" y="184150"/>
                    <a:pt x="5448300" y="110490"/>
                    <a:pt x="5462270" y="71120"/>
                  </a:cubicBezTo>
                  <a:cubicBezTo>
                    <a:pt x="5471160" y="46990"/>
                    <a:pt x="5483860" y="29210"/>
                    <a:pt x="5501640" y="17780"/>
                  </a:cubicBezTo>
                  <a:cubicBezTo>
                    <a:pt x="5518150" y="6350"/>
                    <a:pt x="5547360" y="0"/>
                    <a:pt x="5565140" y="0"/>
                  </a:cubicBezTo>
                  <a:cubicBezTo>
                    <a:pt x="5577840" y="0"/>
                    <a:pt x="5586730" y="1270"/>
                    <a:pt x="5598160" y="7620"/>
                  </a:cubicBezTo>
                  <a:cubicBezTo>
                    <a:pt x="5614670" y="15240"/>
                    <a:pt x="5638800" y="33020"/>
                    <a:pt x="5648960" y="50800"/>
                  </a:cubicBezTo>
                  <a:cubicBezTo>
                    <a:pt x="5659120" y="68580"/>
                    <a:pt x="5665470" y="95250"/>
                    <a:pt x="5662930" y="115570"/>
                  </a:cubicBezTo>
                  <a:cubicBezTo>
                    <a:pt x="5660390" y="135890"/>
                    <a:pt x="5646420" y="161290"/>
                    <a:pt x="5634990" y="175260"/>
                  </a:cubicBezTo>
                  <a:cubicBezTo>
                    <a:pt x="5627370" y="185420"/>
                    <a:pt x="5619750" y="190500"/>
                    <a:pt x="5608320" y="195580"/>
                  </a:cubicBezTo>
                  <a:cubicBezTo>
                    <a:pt x="5591810" y="201930"/>
                    <a:pt x="5563870" y="209550"/>
                    <a:pt x="5543550" y="205740"/>
                  </a:cubicBezTo>
                  <a:cubicBezTo>
                    <a:pt x="5523230" y="201930"/>
                    <a:pt x="5497830" y="186690"/>
                    <a:pt x="5485130" y="175260"/>
                  </a:cubicBezTo>
                  <a:cubicBezTo>
                    <a:pt x="5476240" y="166370"/>
                    <a:pt x="5471160" y="158750"/>
                    <a:pt x="5466080" y="147320"/>
                  </a:cubicBezTo>
                  <a:cubicBezTo>
                    <a:pt x="5459730" y="130810"/>
                    <a:pt x="5453380" y="101600"/>
                    <a:pt x="5458460" y="81280"/>
                  </a:cubicBezTo>
                  <a:cubicBezTo>
                    <a:pt x="5463540" y="60960"/>
                    <a:pt x="5480050" y="38100"/>
                    <a:pt x="5492750" y="25400"/>
                  </a:cubicBezTo>
                  <a:cubicBezTo>
                    <a:pt x="5501640" y="16510"/>
                    <a:pt x="5509260" y="11430"/>
                    <a:pt x="5521960" y="7620"/>
                  </a:cubicBezTo>
                  <a:cubicBezTo>
                    <a:pt x="5538470" y="2540"/>
                    <a:pt x="5570220" y="0"/>
                    <a:pt x="5588000" y="3810"/>
                  </a:cubicBezTo>
                  <a:cubicBezTo>
                    <a:pt x="5600700" y="6350"/>
                    <a:pt x="5608320" y="10160"/>
                    <a:pt x="5618480" y="17780"/>
                  </a:cubicBezTo>
                  <a:cubicBezTo>
                    <a:pt x="5632450" y="29210"/>
                    <a:pt x="5647690" y="44450"/>
                    <a:pt x="5657850" y="71120"/>
                  </a:cubicBezTo>
                  <a:cubicBezTo>
                    <a:pt x="5676900" y="120650"/>
                    <a:pt x="5678170" y="219710"/>
                    <a:pt x="5678170" y="312420"/>
                  </a:cubicBezTo>
                  <a:cubicBezTo>
                    <a:pt x="5678170" y="435610"/>
                    <a:pt x="5662930" y="656590"/>
                    <a:pt x="5642610" y="745490"/>
                  </a:cubicBezTo>
                  <a:cubicBezTo>
                    <a:pt x="5633720" y="787400"/>
                    <a:pt x="5615940" y="798830"/>
                    <a:pt x="5609590" y="834390"/>
                  </a:cubicBezTo>
                  <a:cubicBezTo>
                    <a:pt x="5600700" y="885190"/>
                    <a:pt x="5603240" y="949960"/>
                    <a:pt x="5608320" y="1022350"/>
                  </a:cubicBezTo>
                  <a:cubicBezTo>
                    <a:pt x="5614670" y="1122680"/>
                    <a:pt x="5652770" y="1278890"/>
                    <a:pt x="5657850" y="1377950"/>
                  </a:cubicBezTo>
                  <a:cubicBezTo>
                    <a:pt x="5661660" y="1447800"/>
                    <a:pt x="5666740" y="1496060"/>
                    <a:pt x="5651500" y="1557020"/>
                  </a:cubicBezTo>
                  <a:cubicBezTo>
                    <a:pt x="5633720" y="1626870"/>
                    <a:pt x="5577840" y="1719580"/>
                    <a:pt x="5547360" y="1770380"/>
                  </a:cubicBezTo>
                  <a:cubicBezTo>
                    <a:pt x="5529580" y="1800860"/>
                    <a:pt x="5519420" y="1821180"/>
                    <a:pt x="5499100" y="1838960"/>
                  </a:cubicBezTo>
                  <a:cubicBezTo>
                    <a:pt x="5480050" y="1855470"/>
                    <a:pt x="5447030" y="1871980"/>
                    <a:pt x="5429250" y="1874520"/>
                  </a:cubicBezTo>
                  <a:cubicBezTo>
                    <a:pt x="5420360" y="1875790"/>
                    <a:pt x="5415280" y="1874520"/>
                    <a:pt x="5406390" y="1871980"/>
                  </a:cubicBezTo>
                  <a:cubicBezTo>
                    <a:pt x="5394960" y="1868170"/>
                    <a:pt x="5378450" y="1861820"/>
                    <a:pt x="5367020" y="1850390"/>
                  </a:cubicBezTo>
                  <a:cubicBezTo>
                    <a:pt x="5353050" y="1836420"/>
                    <a:pt x="5339080" y="1811020"/>
                    <a:pt x="5336540" y="1790700"/>
                  </a:cubicBezTo>
                  <a:cubicBezTo>
                    <a:pt x="5334000" y="1770380"/>
                    <a:pt x="5341620" y="1742440"/>
                    <a:pt x="5353050" y="1725930"/>
                  </a:cubicBezTo>
                  <a:cubicBezTo>
                    <a:pt x="5364480" y="1708150"/>
                    <a:pt x="5383530" y="1694180"/>
                    <a:pt x="5408930" y="1687830"/>
                  </a:cubicBezTo>
                  <a:cubicBezTo>
                    <a:pt x="5454650" y="1677670"/>
                    <a:pt x="5556250" y="1700530"/>
                    <a:pt x="5612130" y="1718310"/>
                  </a:cubicBezTo>
                  <a:cubicBezTo>
                    <a:pt x="5656580" y="1732280"/>
                    <a:pt x="5697220" y="1751330"/>
                    <a:pt x="5723890" y="1776730"/>
                  </a:cubicBezTo>
                  <a:cubicBezTo>
                    <a:pt x="5746750" y="1797050"/>
                    <a:pt x="5756910" y="1821180"/>
                    <a:pt x="5770880" y="1849120"/>
                  </a:cubicBezTo>
                  <a:cubicBezTo>
                    <a:pt x="5788660" y="1883410"/>
                    <a:pt x="5815330" y="1935480"/>
                    <a:pt x="5816600" y="1972310"/>
                  </a:cubicBezTo>
                  <a:cubicBezTo>
                    <a:pt x="5817870" y="2001520"/>
                    <a:pt x="5815330" y="2028190"/>
                    <a:pt x="5795010" y="2049780"/>
                  </a:cubicBezTo>
                  <a:cubicBezTo>
                    <a:pt x="5759450" y="2087880"/>
                    <a:pt x="5627370" y="2113280"/>
                    <a:pt x="5568950" y="2127250"/>
                  </a:cubicBezTo>
                  <a:cubicBezTo>
                    <a:pt x="5533390" y="2136140"/>
                    <a:pt x="5509260" y="2139950"/>
                    <a:pt x="5480050" y="2138680"/>
                  </a:cubicBezTo>
                  <a:cubicBezTo>
                    <a:pt x="5450840" y="2137410"/>
                    <a:pt x="5427980" y="2120900"/>
                    <a:pt x="5392420" y="2115820"/>
                  </a:cubicBezTo>
                  <a:cubicBezTo>
                    <a:pt x="5340350" y="2108200"/>
                    <a:pt x="5265420" y="2109470"/>
                    <a:pt x="5198110" y="2110740"/>
                  </a:cubicBezTo>
                  <a:cubicBezTo>
                    <a:pt x="5125720" y="2112010"/>
                    <a:pt x="5055870" y="2113280"/>
                    <a:pt x="4972050" y="2127250"/>
                  </a:cubicBezTo>
                  <a:cubicBezTo>
                    <a:pt x="4864100" y="2145030"/>
                    <a:pt x="4682490" y="2192020"/>
                    <a:pt x="4607560" y="2223770"/>
                  </a:cubicBezTo>
                  <a:cubicBezTo>
                    <a:pt x="4570730" y="2239010"/>
                    <a:pt x="4555490" y="2266950"/>
                    <a:pt x="4531360" y="2269490"/>
                  </a:cubicBezTo>
                  <a:cubicBezTo>
                    <a:pt x="4511040" y="2270760"/>
                    <a:pt x="4486910" y="2259330"/>
                    <a:pt x="4471670" y="2246630"/>
                  </a:cubicBezTo>
                  <a:cubicBezTo>
                    <a:pt x="4456430" y="2233930"/>
                    <a:pt x="4446270" y="2208530"/>
                    <a:pt x="4442460" y="2190750"/>
                  </a:cubicBezTo>
                  <a:cubicBezTo>
                    <a:pt x="4439920" y="2175510"/>
                    <a:pt x="4441190" y="2161540"/>
                    <a:pt x="4447540" y="2147570"/>
                  </a:cubicBezTo>
                  <a:cubicBezTo>
                    <a:pt x="4455160" y="2131060"/>
                    <a:pt x="4465320" y="2112010"/>
                    <a:pt x="4489450" y="2100580"/>
                  </a:cubicBezTo>
                  <a:cubicBezTo>
                    <a:pt x="4538980" y="2076450"/>
                    <a:pt x="4691380" y="2086610"/>
                    <a:pt x="4766310" y="2087880"/>
                  </a:cubicBezTo>
                  <a:cubicBezTo>
                    <a:pt x="4817110" y="2089150"/>
                    <a:pt x="4879340" y="2077720"/>
                    <a:pt x="4894580" y="2099310"/>
                  </a:cubicBezTo>
                  <a:cubicBezTo>
                    <a:pt x="4908550" y="2120900"/>
                    <a:pt x="4881880" y="2199640"/>
                    <a:pt x="4859020" y="2212340"/>
                  </a:cubicBezTo>
                  <a:cubicBezTo>
                    <a:pt x="4839970" y="2222500"/>
                    <a:pt x="4810760" y="2197100"/>
                    <a:pt x="4779010" y="2192020"/>
                  </a:cubicBezTo>
                  <a:cubicBezTo>
                    <a:pt x="4732020" y="2185670"/>
                    <a:pt x="4652010" y="2183130"/>
                    <a:pt x="4602480" y="2186940"/>
                  </a:cubicBezTo>
                  <a:cubicBezTo>
                    <a:pt x="4565650" y="2189480"/>
                    <a:pt x="4544060" y="2195830"/>
                    <a:pt x="4508500" y="2205990"/>
                  </a:cubicBezTo>
                  <a:cubicBezTo>
                    <a:pt x="4457700" y="2219960"/>
                    <a:pt x="4370070" y="2273300"/>
                    <a:pt x="4326890" y="2273300"/>
                  </a:cubicBezTo>
                  <a:cubicBezTo>
                    <a:pt x="4302760" y="2273300"/>
                    <a:pt x="4283710" y="2264410"/>
                    <a:pt x="4269740" y="2251710"/>
                  </a:cubicBezTo>
                  <a:cubicBezTo>
                    <a:pt x="4255770" y="2239010"/>
                    <a:pt x="4243070" y="2216150"/>
                    <a:pt x="4240530" y="2197100"/>
                  </a:cubicBezTo>
                  <a:cubicBezTo>
                    <a:pt x="4237990" y="2178050"/>
                    <a:pt x="4244340" y="2152650"/>
                    <a:pt x="4255770" y="2137410"/>
                  </a:cubicBezTo>
                  <a:cubicBezTo>
                    <a:pt x="4267200" y="2122170"/>
                    <a:pt x="4283710" y="2109470"/>
                    <a:pt x="4306570" y="2103120"/>
                  </a:cubicBezTo>
                  <a:cubicBezTo>
                    <a:pt x="4343400" y="2092960"/>
                    <a:pt x="4406900" y="2113280"/>
                    <a:pt x="4465320" y="2109470"/>
                  </a:cubicBezTo>
                  <a:cubicBezTo>
                    <a:pt x="4538980" y="2104390"/>
                    <a:pt x="4634230" y="2071370"/>
                    <a:pt x="4710430" y="2063750"/>
                  </a:cubicBezTo>
                  <a:cubicBezTo>
                    <a:pt x="4775200" y="2057400"/>
                    <a:pt x="4829810" y="2065020"/>
                    <a:pt x="4893310" y="2061210"/>
                  </a:cubicBezTo>
                  <a:cubicBezTo>
                    <a:pt x="4960620" y="2056130"/>
                    <a:pt x="5041900" y="2039620"/>
                    <a:pt x="5104130" y="2035810"/>
                  </a:cubicBezTo>
                  <a:cubicBezTo>
                    <a:pt x="5152390" y="2033270"/>
                    <a:pt x="5204460" y="2029460"/>
                    <a:pt x="5234940" y="2037080"/>
                  </a:cubicBezTo>
                  <a:cubicBezTo>
                    <a:pt x="5252720" y="2040890"/>
                    <a:pt x="5264150" y="2048510"/>
                    <a:pt x="5275580" y="2057400"/>
                  </a:cubicBezTo>
                  <a:cubicBezTo>
                    <a:pt x="5287010" y="2067560"/>
                    <a:pt x="5297170" y="2078990"/>
                    <a:pt x="5302250" y="2094230"/>
                  </a:cubicBezTo>
                  <a:cubicBezTo>
                    <a:pt x="5308600" y="2112010"/>
                    <a:pt x="5308600" y="2143760"/>
                    <a:pt x="5303520" y="2161540"/>
                  </a:cubicBezTo>
                  <a:cubicBezTo>
                    <a:pt x="5298440" y="2176780"/>
                    <a:pt x="5288280" y="2188210"/>
                    <a:pt x="5278120" y="2198370"/>
                  </a:cubicBezTo>
                  <a:cubicBezTo>
                    <a:pt x="5266690" y="2208530"/>
                    <a:pt x="5259070" y="2213610"/>
                    <a:pt x="5238750" y="2219960"/>
                  </a:cubicBezTo>
                  <a:cubicBezTo>
                    <a:pt x="5179060" y="2237740"/>
                    <a:pt x="4984750" y="2230120"/>
                    <a:pt x="4866640" y="2244090"/>
                  </a:cubicBezTo>
                  <a:cubicBezTo>
                    <a:pt x="4758690" y="2256790"/>
                    <a:pt x="4658360" y="2288540"/>
                    <a:pt x="4559300" y="2294890"/>
                  </a:cubicBezTo>
                  <a:cubicBezTo>
                    <a:pt x="4469130" y="2301240"/>
                    <a:pt x="4391660" y="2297430"/>
                    <a:pt x="4297680" y="2286000"/>
                  </a:cubicBezTo>
                  <a:cubicBezTo>
                    <a:pt x="4183380" y="2272030"/>
                    <a:pt x="4029710" y="2214880"/>
                    <a:pt x="3924300" y="2205990"/>
                  </a:cubicBezTo>
                  <a:cubicBezTo>
                    <a:pt x="3848100" y="2199640"/>
                    <a:pt x="3785870" y="2209800"/>
                    <a:pt x="3724910" y="2216150"/>
                  </a:cubicBezTo>
                  <a:cubicBezTo>
                    <a:pt x="3672840" y="2222500"/>
                    <a:pt x="3618230" y="2247900"/>
                    <a:pt x="3581400" y="2241550"/>
                  </a:cubicBezTo>
                  <a:cubicBezTo>
                    <a:pt x="3556000" y="2236470"/>
                    <a:pt x="3534410" y="2221230"/>
                    <a:pt x="3521710" y="2205990"/>
                  </a:cubicBezTo>
                  <a:cubicBezTo>
                    <a:pt x="3511550" y="2194560"/>
                    <a:pt x="3505200" y="2180590"/>
                    <a:pt x="3502660" y="2164080"/>
                  </a:cubicBezTo>
                  <a:cubicBezTo>
                    <a:pt x="3500120" y="2143760"/>
                    <a:pt x="3502660" y="2114550"/>
                    <a:pt x="3514090" y="2095500"/>
                  </a:cubicBezTo>
                  <a:cubicBezTo>
                    <a:pt x="3525520" y="2076450"/>
                    <a:pt x="3553460" y="2059940"/>
                    <a:pt x="3568700" y="2052320"/>
                  </a:cubicBezTo>
                  <a:cubicBezTo>
                    <a:pt x="3577590" y="2048510"/>
                    <a:pt x="3586480" y="2044700"/>
                    <a:pt x="3591560" y="2047240"/>
                  </a:cubicBezTo>
                  <a:cubicBezTo>
                    <a:pt x="3596640" y="2049780"/>
                    <a:pt x="3591560" y="2065020"/>
                    <a:pt x="3597910" y="2067560"/>
                  </a:cubicBezTo>
                  <a:cubicBezTo>
                    <a:pt x="3614420" y="2075180"/>
                    <a:pt x="3686810" y="2020570"/>
                    <a:pt x="3735070" y="2016760"/>
                  </a:cubicBezTo>
                  <a:cubicBezTo>
                    <a:pt x="3788410" y="2012950"/>
                    <a:pt x="3849370" y="2030730"/>
                    <a:pt x="3903980" y="2049780"/>
                  </a:cubicBezTo>
                  <a:cubicBezTo>
                    <a:pt x="3959860" y="2068830"/>
                    <a:pt x="4019550" y="2113280"/>
                    <a:pt x="4065270" y="2129790"/>
                  </a:cubicBezTo>
                  <a:cubicBezTo>
                    <a:pt x="4097020" y="2141220"/>
                    <a:pt x="4119880" y="2134870"/>
                    <a:pt x="4149090" y="2150110"/>
                  </a:cubicBezTo>
                  <a:cubicBezTo>
                    <a:pt x="4189730" y="2171700"/>
                    <a:pt x="4264660" y="2222500"/>
                    <a:pt x="4277360" y="2264410"/>
                  </a:cubicBezTo>
                  <a:cubicBezTo>
                    <a:pt x="4287520" y="2298700"/>
                    <a:pt x="4268470" y="2350770"/>
                    <a:pt x="4245610" y="2376170"/>
                  </a:cubicBezTo>
                  <a:cubicBezTo>
                    <a:pt x="4222750" y="2401570"/>
                    <a:pt x="4188460" y="2404110"/>
                    <a:pt x="4140200" y="2415540"/>
                  </a:cubicBezTo>
                  <a:cubicBezTo>
                    <a:pt x="4048760" y="2437130"/>
                    <a:pt x="3863340" y="2451100"/>
                    <a:pt x="3727450" y="2461260"/>
                  </a:cubicBezTo>
                  <a:cubicBezTo>
                    <a:pt x="3594100" y="2470150"/>
                    <a:pt x="3462020" y="2479040"/>
                    <a:pt x="3329940" y="2473960"/>
                  </a:cubicBezTo>
                  <a:cubicBezTo>
                    <a:pt x="3199130" y="2468880"/>
                    <a:pt x="3051810" y="2447290"/>
                    <a:pt x="2941320" y="2428240"/>
                  </a:cubicBezTo>
                  <a:cubicBezTo>
                    <a:pt x="2858770" y="2414270"/>
                    <a:pt x="2813050" y="2393950"/>
                    <a:pt x="2727960" y="2381250"/>
                  </a:cubicBezTo>
                  <a:cubicBezTo>
                    <a:pt x="2603500" y="2362200"/>
                    <a:pt x="2362200" y="2360930"/>
                    <a:pt x="2264410" y="2344420"/>
                  </a:cubicBezTo>
                  <a:cubicBezTo>
                    <a:pt x="2218690" y="2336800"/>
                    <a:pt x="2209800" y="2326640"/>
                    <a:pt x="2165350" y="2317750"/>
                  </a:cubicBezTo>
                  <a:cubicBezTo>
                    <a:pt x="2075180" y="2299970"/>
                    <a:pt x="1822450" y="2311400"/>
                    <a:pt x="1748790" y="2270760"/>
                  </a:cubicBezTo>
                  <a:cubicBezTo>
                    <a:pt x="1713230" y="2250440"/>
                    <a:pt x="1685290" y="2195830"/>
                    <a:pt x="1687830" y="2193290"/>
                  </a:cubicBezTo>
                  <a:cubicBezTo>
                    <a:pt x="1690370" y="2190750"/>
                    <a:pt x="1756410" y="2236470"/>
                    <a:pt x="1752600" y="2246630"/>
                  </a:cubicBezTo>
                  <a:cubicBezTo>
                    <a:pt x="1747520" y="2260600"/>
                    <a:pt x="1648460" y="2242820"/>
                    <a:pt x="1587500" y="2246630"/>
                  </a:cubicBezTo>
                  <a:cubicBezTo>
                    <a:pt x="1512570" y="2251710"/>
                    <a:pt x="1391920" y="2293620"/>
                    <a:pt x="1334770" y="2280920"/>
                  </a:cubicBezTo>
                  <a:cubicBezTo>
                    <a:pt x="1303020" y="2273300"/>
                    <a:pt x="1285240" y="2232660"/>
                    <a:pt x="1264920" y="2235200"/>
                  </a:cubicBezTo>
                  <a:cubicBezTo>
                    <a:pt x="1244600" y="2237740"/>
                    <a:pt x="1234440" y="2282190"/>
                    <a:pt x="1211580" y="2294890"/>
                  </a:cubicBezTo>
                  <a:cubicBezTo>
                    <a:pt x="1186180" y="2308860"/>
                    <a:pt x="1162050" y="2308860"/>
                    <a:pt x="1113790" y="2312670"/>
                  </a:cubicBezTo>
                  <a:cubicBezTo>
                    <a:pt x="980440" y="2325370"/>
                    <a:pt x="488950" y="2325370"/>
                    <a:pt x="349250" y="2312670"/>
                  </a:cubicBezTo>
                  <a:cubicBezTo>
                    <a:pt x="295910" y="2307590"/>
                    <a:pt x="274320" y="2302510"/>
                    <a:pt x="240030" y="2293620"/>
                  </a:cubicBezTo>
                  <a:cubicBezTo>
                    <a:pt x="207010" y="2284730"/>
                    <a:pt x="172720" y="2274570"/>
                    <a:pt x="143510" y="2259330"/>
                  </a:cubicBezTo>
                  <a:cubicBezTo>
                    <a:pt x="114300" y="2244090"/>
                    <a:pt x="81280" y="2226310"/>
                    <a:pt x="63500" y="2199640"/>
                  </a:cubicBezTo>
                  <a:cubicBezTo>
                    <a:pt x="45720" y="2172970"/>
                    <a:pt x="43180" y="2142490"/>
                    <a:pt x="38100" y="2100580"/>
                  </a:cubicBezTo>
                  <a:cubicBezTo>
                    <a:pt x="30480" y="2033270"/>
                    <a:pt x="45720" y="1893570"/>
                    <a:pt x="40640" y="1830070"/>
                  </a:cubicBezTo>
                  <a:cubicBezTo>
                    <a:pt x="38100" y="1794510"/>
                    <a:pt x="30480" y="1788160"/>
                    <a:pt x="26670" y="1748790"/>
                  </a:cubicBezTo>
                  <a:cubicBezTo>
                    <a:pt x="17780" y="1653540"/>
                    <a:pt x="21590" y="1360170"/>
                    <a:pt x="21590" y="1254760"/>
                  </a:cubicBezTo>
                  <a:cubicBezTo>
                    <a:pt x="21590" y="1205230"/>
                    <a:pt x="19050" y="1179830"/>
                    <a:pt x="22860" y="1145540"/>
                  </a:cubicBezTo>
                  <a:cubicBezTo>
                    <a:pt x="26670" y="1113790"/>
                    <a:pt x="38100" y="1098550"/>
                    <a:pt x="41910" y="1056640"/>
                  </a:cubicBezTo>
                  <a:cubicBezTo>
                    <a:pt x="52070" y="963930"/>
                    <a:pt x="50800" y="713740"/>
                    <a:pt x="39370" y="600710"/>
                  </a:cubicBezTo>
                  <a:cubicBezTo>
                    <a:pt x="33020" y="533400"/>
                    <a:pt x="12700" y="501650"/>
                    <a:pt x="7620" y="440690"/>
                  </a:cubicBezTo>
                  <a:cubicBezTo>
                    <a:pt x="0" y="363220"/>
                    <a:pt x="0" y="228600"/>
                    <a:pt x="11430" y="171450"/>
                  </a:cubicBezTo>
                  <a:cubicBezTo>
                    <a:pt x="16510" y="143510"/>
                    <a:pt x="21590" y="127000"/>
                    <a:pt x="34290" y="111760"/>
                  </a:cubicBezTo>
                  <a:cubicBezTo>
                    <a:pt x="48260" y="96520"/>
                    <a:pt x="71120" y="83820"/>
                    <a:pt x="91440" y="81280"/>
                  </a:cubicBezTo>
                  <a:cubicBezTo>
                    <a:pt x="111760" y="78740"/>
                    <a:pt x="137160" y="85090"/>
                    <a:pt x="153670" y="96520"/>
                  </a:cubicBezTo>
                  <a:cubicBezTo>
                    <a:pt x="170180" y="107950"/>
                    <a:pt x="182880" y="121920"/>
                    <a:pt x="190500" y="149860"/>
                  </a:cubicBezTo>
                  <a:cubicBezTo>
                    <a:pt x="210820" y="219710"/>
                    <a:pt x="201930" y="495300"/>
                    <a:pt x="172720" y="556260"/>
                  </a:cubicBezTo>
                  <a:cubicBezTo>
                    <a:pt x="162560" y="579120"/>
                    <a:pt x="146050" y="586740"/>
                    <a:pt x="130810" y="593090"/>
                  </a:cubicBezTo>
                  <a:cubicBezTo>
                    <a:pt x="118110" y="598170"/>
                    <a:pt x="105410" y="600710"/>
                    <a:pt x="92710" y="598170"/>
                  </a:cubicBezTo>
                  <a:cubicBezTo>
                    <a:pt x="76200" y="595630"/>
                    <a:pt x="54610" y="584200"/>
                    <a:pt x="43180" y="571500"/>
                  </a:cubicBezTo>
                  <a:cubicBezTo>
                    <a:pt x="31750" y="557530"/>
                    <a:pt x="22860" y="518160"/>
                    <a:pt x="22860" y="518160"/>
                  </a:cubicBezTo>
                </a:path>
              </a:pathLst>
            </a:custGeom>
            <a:solidFill>
              <a:srgbClr val="FFFFFF"/>
            </a:solidFill>
            <a:ln cap="sq">
              <a:noFill/>
              <a:prstDash val="solid"/>
              <a:miter/>
            </a:ln>
          </p:spPr>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257175" y="1261711"/>
            <a:ext cx="18030825" cy="8676638"/>
          </a:xfrm>
          <a:prstGeom prst="rect">
            <a:avLst/>
          </a:prstGeom>
        </p:spPr>
        <p:txBody>
          <a:bodyPr lIns="0" tIns="0" rIns="0" bIns="0" rtlCol="0" anchor="t">
            <a:spAutoFit/>
          </a:bodyPr>
          <a:lstStyle/>
          <a:p>
            <a:pPr>
              <a:lnSpc>
                <a:spcPts val="5750"/>
              </a:lnSpc>
            </a:pPr>
            <a:r>
              <a:rPr lang="en-US" sz="4600" spc="46">
                <a:solidFill>
                  <a:srgbClr val="663F61"/>
                </a:solidFill>
                <a:latin typeface="Nunito Bold"/>
              </a:rPr>
              <a:t>Würdet ihr beispielsweise den folgenden Personen eure Adresse verraten? Stimmt ab.</a:t>
            </a:r>
          </a:p>
          <a:p>
            <a:pPr>
              <a:lnSpc>
                <a:spcPts val="5750"/>
              </a:lnSpc>
            </a:pPr>
            <a:endParaRPr lang="en-US" sz="4600" spc="46">
              <a:solidFill>
                <a:srgbClr val="663F61"/>
              </a:solidFill>
              <a:latin typeface="Nunito Bold"/>
            </a:endParaRPr>
          </a:p>
          <a:p>
            <a:pPr>
              <a:lnSpc>
                <a:spcPts val="5750"/>
              </a:lnSpc>
            </a:pPr>
            <a:r>
              <a:rPr lang="en-US" sz="4600" spc="46">
                <a:solidFill>
                  <a:srgbClr val="663F61"/>
                </a:solidFill>
                <a:latin typeface="Nunito Bold"/>
              </a:rPr>
              <a:t>1.Euren Eltern oder wichtigen Erwachsenen in eurer Familie?</a:t>
            </a:r>
          </a:p>
          <a:p>
            <a:pPr>
              <a:lnSpc>
                <a:spcPts val="5750"/>
              </a:lnSpc>
            </a:pPr>
            <a:r>
              <a:rPr lang="en-US" sz="4600" spc="46">
                <a:solidFill>
                  <a:srgbClr val="663F61"/>
                </a:solidFill>
                <a:latin typeface="Nunito Bold"/>
              </a:rPr>
              <a:t>2.Euren Freund*innen?</a:t>
            </a:r>
          </a:p>
          <a:p>
            <a:pPr>
              <a:lnSpc>
                <a:spcPts val="5750"/>
              </a:lnSpc>
            </a:pPr>
            <a:r>
              <a:rPr lang="en-US" sz="4600" spc="46">
                <a:solidFill>
                  <a:srgbClr val="663F61"/>
                </a:solidFill>
                <a:latin typeface="Nunito Bold"/>
              </a:rPr>
              <a:t>3.Euren Lehrer*innen?</a:t>
            </a:r>
          </a:p>
          <a:p>
            <a:pPr>
              <a:lnSpc>
                <a:spcPts val="5750"/>
              </a:lnSpc>
            </a:pPr>
            <a:r>
              <a:rPr lang="en-US" sz="4600" spc="46">
                <a:solidFill>
                  <a:srgbClr val="663F61"/>
                </a:solidFill>
                <a:latin typeface="Nunito Bold"/>
              </a:rPr>
              <a:t>4.Fremden?</a:t>
            </a:r>
          </a:p>
          <a:p>
            <a:pPr>
              <a:lnSpc>
                <a:spcPts val="5750"/>
              </a:lnSpc>
            </a:pPr>
            <a:r>
              <a:rPr lang="en-US" sz="4600" spc="46">
                <a:solidFill>
                  <a:srgbClr val="663F61"/>
                </a:solidFill>
                <a:latin typeface="Nunito Bold"/>
              </a:rPr>
              <a:t>5.Einer Organisation oder einem Unternehmen?</a:t>
            </a:r>
          </a:p>
          <a:p>
            <a:pPr>
              <a:lnSpc>
                <a:spcPts val="5750"/>
              </a:lnSpc>
            </a:pPr>
            <a:endParaRPr lang="en-US" sz="4600" spc="46">
              <a:solidFill>
                <a:srgbClr val="663F61"/>
              </a:solidFill>
              <a:latin typeface="Nunito Bold"/>
            </a:endParaRPr>
          </a:p>
          <a:p>
            <a:pPr>
              <a:lnSpc>
                <a:spcPts val="5750"/>
              </a:lnSpc>
            </a:pPr>
            <a:r>
              <a:rPr lang="en-US" sz="4600" spc="46">
                <a:solidFill>
                  <a:srgbClr val="663F61"/>
                </a:solidFill>
                <a:latin typeface="Nunito Bold"/>
              </a:rPr>
              <a:t>Wie sieht es aus mit eurem Zimmer? Oder eurem </a:t>
            </a:r>
          </a:p>
          <a:p>
            <a:pPr>
              <a:lnSpc>
                <a:spcPts val="5750"/>
              </a:lnSpc>
            </a:pPr>
            <a:r>
              <a:rPr lang="en-US" sz="4600" spc="46">
                <a:solidFill>
                  <a:srgbClr val="663F61"/>
                </a:solidFill>
                <a:latin typeface="Nunito Bold"/>
              </a:rPr>
              <a:t>Schrank?</a:t>
            </a:r>
          </a:p>
          <a:p>
            <a:pPr>
              <a:lnSpc>
                <a:spcPts val="5750"/>
              </a:lnSpc>
            </a:pPr>
            <a:endParaRPr lang="en-US" sz="4600" spc="46">
              <a:solidFill>
                <a:srgbClr val="663F61"/>
              </a:solidFill>
              <a:latin typeface="Nunito Bold"/>
            </a:endParaRPr>
          </a:p>
        </p:txBody>
      </p:sp>
      <p:grpSp>
        <p:nvGrpSpPr>
          <p:cNvPr id="3" name="Group 3"/>
          <p:cNvGrpSpPr/>
          <p:nvPr/>
        </p:nvGrpSpPr>
        <p:grpSpPr>
          <a:xfrm>
            <a:off x="13639068" y="5936033"/>
            <a:ext cx="3952676" cy="4348817"/>
            <a:chOff x="0" y="0"/>
            <a:chExt cx="5270235" cy="5798423"/>
          </a:xfrm>
        </p:grpSpPr>
        <p:grpSp>
          <p:nvGrpSpPr>
            <p:cNvPr id="4" name="Group 4"/>
            <p:cNvGrpSpPr/>
            <p:nvPr/>
          </p:nvGrpSpPr>
          <p:grpSpPr>
            <a:xfrm>
              <a:off x="2271565" y="2720066"/>
              <a:ext cx="345398" cy="345398"/>
              <a:chOff x="0" y="0"/>
              <a:chExt cx="554990" cy="554990"/>
            </a:xfrm>
          </p:grpSpPr>
          <p:sp>
            <p:nvSpPr>
              <p:cNvPr id="5" name="Freeform 5"/>
              <p:cNvSpPr/>
              <p:nvPr/>
            </p:nvSpPr>
            <p:spPr>
              <a:xfrm>
                <a:off x="48260" y="44450"/>
                <a:ext cx="449580" cy="462280"/>
              </a:xfrm>
              <a:custGeom>
                <a:avLst/>
                <a:gdLst/>
                <a:ahLst/>
                <a:cxnLst/>
                <a:rect l="l" t="t" r="r" b="b"/>
                <a:pathLst>
                  <a:path w="449580" h="462280">
                    <a:moveTo>
                      <a:pt x="449580" y="163830"/>
                    </a:moveTo>
                    <a:cubicBezTo>
                      <a:pt x="449580" y="307340"/>
                      <a:pt x="433070" y="344170"/>
                      <a:pt x="411480" y="372110"/>
                    </a:cubicBezTo>
                    <a:cubicBezTo>
                      <a:pt x="389890" y="400050"/>
                      <a:pt x="356870" y="424180"/>
                      <a:pt x="325120" y="439420"/>
                    </a:cubicBezTo>
                    <a:cubicBezTo>
                      <a:pt x="292100" y="454660"/>
                      <a:pt x="252730" y="462280"/>
                      <a:pt x="217170" y="459740"/>
                    </a:cubicBezTo>
                    <a:cubicBezTo>
                      <a:pt x="181610" y="457200"/>
                      <a:pt x="143510" y="444500"/>
                      <a:pt x="113030" y="426720"/>
                    </a:cubicBezTo>
                    <a:cubicBezTo>
                      <a:pt x="82550" y="407670"/>
                      <a:pt x="54610" y="379730"/>
                      <a:pt x="35560" y="349250"/>
                    </a:cubicBezTo>
                    <a:cubicBezTo>
                      <a:pt x="17780" y="318770"/>
                      <a:pt x="5080" y="280670"/>
                      <a:pt x="2540" y="245110"/>
                    </a:cubicBezTo>
                    <a:cubicBezTo>
                      <a:pt x="0" y="209550"/>
                      <a:pt x="7620" y="170180"/>
                      <a:pt x="22860" y="137160"/>
                    </a:cubicBezTo>
                    <a:cubicBezTo>
                      <a:pt x="38100" y="105410"/>
                      <a:pt x="62230" y="72390"/>
                      <a:pt x="90170" y="50800"/>
                    </a:cubicBezTo>
                    <a:cubicBezTo>
                      <a:pt x="118110" y="29210"/>
                      <a:pt x="154940" y="12700"/>
                      <a:pt x="189230" y="6350"/>
                    </a:cubicBezTo>
                    <a:cubicBezTo>
                      <a:pt x="223520" y="0"/>
                      <a:pt x="264160" y="2540"/>
                      <a:pt x="298450" y="12700"/>
                    </a:cubicBezTo>
                    <a:cubicBezTo>
                      <a:pt x="332740" y="22860"/>
                      <a:pt x="392430" y="69850"/>
                      <a:pt x="392430" y="69850"/>
                    </a:cubicBezTo>
                  </a:path>
                </a:pathLst>
              </a:custGeom>
              <a:solidFill>
                <a:srgbClr val="FFFEFE"/>
              </a:solidFill>
              <a:ln cap="sq">
                <a:noFill/>
                <a:prstDash val="solid"/>
                <a:miter/>
              </a:ln>
            </p:spPr>
          </p:sp>
        </p:grpSp>
        <p:grpSp>
          <p:nvGrpSpPr>
            <p:cNvPr id="6" name="Group 6"/>
            <p:cNvGrpSpPr/>
            <p:nvPr/>
          </p:nvGrpSpPr>
          <p:grpSpPr>
            <a:xfrm>
              <a:off x="2571911" y="491182"/>
              <a:ext cx="345398" cy="345398"/>
              <a:chOff x="0" y="0"/>
              <a:chExt cx="554990" cy="554990"/>
            </a:xfrm>
          </p:grpSpPr>
          <p:sp>
            <p:nvSpPr>
              <p:cNvPr id="7" name="Freeform 7"/>
              <p:cNvSpPr/>
              <p:nvPr/>
            </p:nvSpPr>
            <p:spPr>
              <a:xfrm>
                <a:off x="48260" y="44450"/>
                <a:ext cx="449580" cy="462280"/>
              </a:xfrm>
              <a:custGeom>
                <a:avLst/>
                <a:gdLst/>
                <a:ahLst/>
                <a:cxnLst/>
                <a:rect l="l" t="t" r="r" b="b"/>
                <a:pathLst>
                  <a:path w="449580" h="462280">
                    <a:moveTo>
                      <a:pt x="448310" y="163830"/>
                    </a:moveTo>
                    <a:cubicBezTo>
                      <a:pt x="449580" y="307340"/>
                      <a:pt x="431800" y="344170"/>
                      <a:pt x="410210" y="372110"/>
                    </a:cubicBezTo>
                    <a:cubicBezTo>
                      <a:pt x="388620" y="400050"/>
                      <a:pt x="355600" y="425450"/>
                      <a:pt x="323850" y="439420"/>
                    </a:cubicBezTo>
                    <a:cubicBezTo>
                      <a:pt x="292100" y="453390"/>
                      <a:pt x="252730" y="462280"/>
                      <a:pt x="217170" y="459740"/>
                    </a:cubicBezTo>
                    <a:cubicBezTo>
                      <a:pt x="181610" y="457200"/>
                      <a:pt x="142240" y="445770"/>
                      <a:pt x="111760" y="426720"/>
                    </a:cubicBezTo>
                    <a:cubicBezTo>
                      <a:pt x="81280" y="408940"/>
                      <a:pt x="52070" y="379730"/>
                      <a:pt x="34290" y="349250"/>
                    </a:cubicBezTo>
                    <a:cubicBezTo>
                      <a:pt x="16510" y="318770"/>
                      <a:pt x="5080" y="280670"/>
                      <a:pt x="2540" y="245110"/>
                    </a:cubicBezTo>
                    <a:cubicBezTo>
                      <a:pt x="0" y="209550"/>
                      <a:pt x="7620" y="168910"/>
                      <a:pt x="21590" y="137160"/>
                    </a:cubicBezTo>
                    <a:cubicBezTo>
                      <a:pt x="35560" y="105410"/>
                      <a:pt x="60960" y="73660"/>
                      <a:pt x="88900" y="52070"/>
                    </a:cubicBezTo>
                    <a:cubicBezTo>
                      <a:pt x="116840" y="30480"/>
                      <a:pt x="153670" y="12700"/>
                      <a:pt x="189230" y="6350"/>
                    </a:cubicBezTo>
                    <a:cubicBezTo>
                      <a:pt x="223520" y="0"/>
                      <a:pt x="264160" y="2540"/>
                      <a:pt x="298450" y="12700"/>
                    </a:cubicBezTo>
                    <a:cubicBezTo>
                      <a:pt x="332740" y="22860"/>
                      <a:pt x="392430" y="69850"/>
                      <a:pt x="392430" y="69850"/>
                    </a:cubicBezTo>
                  </a:path>
                </a:pathLst>
              </a:custGeom>
              <a:solidFill>
                <a:srgbClr val="FFFEFE"/>
              </a:solidFill>
              <a:ln cap="sq">
                <a:noFill/>
                <a:prstDash val="solid"/>
                <a:miter/>
              </a:ln>
            </p:spPr>
          </p:sp>
        </p:grpSp>
        <p:grpSp>
          <p:nvGrpSpPr>
            <p:cNvPr id="8" name="Group 8"/>
            <p:cNvGrpSpPr/>
            <p:nvPr/>
          </p:nvGrpSpPr>
          <p:grpSpPr>
            <a:xfrm>
              <a:off x="0" y="212966"/>
              <a:ext cx="345398" cy="344608"/>
              <a:chOff x="0" y="0"/>
              <a:chExt cx="554990" cy="553720"/>
            </a:xfrm>
          </p:grpSpPr>
          <p:sp>
            <p:nvSpPr>
              <p:cNvPr id="9" name="Freeform 9"/>
              <p:cNvSpPr/>
              <p:nvPr/>
            </p:nvSpPr>
            <p:spPr>
              <a:xfrm>
                <a:off x="48260" y="44450"/>
                <a:ext cx="449580" cy="461010"/>
              </a:xfrm>
              <a:custGeom>
                <a:avLst/>
                <a:gdLst/>
                <a:ahLst/>
                <a:cxnLst/>
                <a:rect l="l" t="t" r="r" b="b"/>
                <a:pathLst>
                  <a:path w="449580" h="461010">
                    <a:moveTo>
                      <a:pt x="449580" y="162560"/>
                    </a:moveTo>
                    <a:cubicBezTo>
                      <a:pt x="449580" y="307340"/>
                      <a:pt x="433070" y="344170"/>
                      <a:pt x="411480" y="372110"/>
                    </a:cubicBezTo>
                    <a:cubicBezTo>
                      <a:pt x="389890" y="400050"/>
                      <a:pt x="356870" y="425450"/>
                      <a:pt x="325120" y="439420"/>
                    </a:cubicBezTo>
                    <a:cubicBezTo>
                      <a:pt x="292100" y="453390"/>
                      <a:pt x="252730" y="461010"/>
                      <a:pt x="217170" y="458470"/>
                    </a:cubicBezTo>
                    <a:cubicBezTo>
                      <a:pt x="181610" y="455930"/>
                      <a:pt x="143510" y="444500"/>
                      <a:pt x="113030" y="426720"/>
                    </a:cubicBezTo>
                    <a:cubicBezTo>
                      <a:pt x="82550" y="408940"/>
                      <a:pt x="54610" y="379730"/>
                      <a:pt x="35560" y="349250"/>
                    </a:cubicBezTo>
                    <a:cubicBezTo>
                      <a:pt x="17780" y="318770"/>
                      <a:pt x="5080" y="280670"/>
                      <a:pt x="2540" y="245110"/>
                    </a:cubicBezTo>
                    <a:cubicBezTo>
                      <a:pt x="0" y="209550"/>
                      <a:pt x="7620" y="170180"/>
                      <a:pt x="22860" y="137160"/>
                    </a:cubicBezTo>
                    <a:cubicBezTo>
                      <a:pt x="38100" y="105410"/>
                      <a:pt x="62230" y="72390"/>
                      <a:pt x="90170" y="50800"/>
                    </a:cubicBezTo>
                    <a:cubicBezTo>
                      <a:pt x="118110" y="29210"/>
                      <a:pt x="154940" y="12700"/>
                      <a:pt x="189230" y="6350"/>
                    </a:cubicBezTo>
                    <a:cubicBezTo>
                      <a:pt x="223520" y="0"/>
                      <a:pt x="264160" y="2540"/>
                      <a:pt x="298450" y="12700"/>
                    </a:cubicBezTo>
                    <a:cubicBezTo>
                      <a:pt x="332740" y="22860"/>
                      <a:pt x="392430" y="69850"/>
                      <a:pt x="392430" y="69850"/>
                    </a:cubicBezTo>
                  </a:path>
                </a:pathLst>
              </a:custGeom>
              <a:solidFill>
                <a:srgbClr val="FFFEFE"/>
              </a:solidFill>
              <a:ln cap="sq">
                <a:noFill/>
                <a:prstDash val="solid"/>
                <a:miter/>
              </a:ln>
            </p:spPr>
          </p:sp>
        </p:grpSp>
        <p:grpSp>
          <p:nvGrpSpPr>
            <p:cNvPr id="10" name="Group 10"/>
            <p:cNvGrpSpPr/>
            <p:nvPr/>
          </p:nvGrpSpPr>
          <p:grpSpPr>
            <a:xfrm rot="-10800000">
              <a:off x="1336540" y="3877789"/>
              <a:ext cx="2560845" cy="1920634"/>
              <a:chOff x="0" y="0"/>
              <a:chExt cx="812800" cy="609600"/>
            </a:xfrm>
          </p:grpSpPr>
          <p:sp>
            <p:nvSpPr>
              <p:cNvPr id="11" name="Freeform 11"/>
              <p:cNvSpPr/>
              <p:nvPr/>
            </p:nvSpPr>
            <p:spPr>
              <a:xfrm>
                <a:off x="0" y="0"/>
                <a:ext cx="812800" cy="609600"/>
              </a:xfrm>
              <a:custGeom>
                <a:avLst/>
                <a:gdLst/>
                <a:ahLst/>
                <a:cxnLst/>
                <a:rect l="l" t="t" r="r" b="b"/>
                <a:pathLst>
                  <a:path w="812800" h="609600">
                    <a:moveTo>
                      <a:pt x="203200" y="0"/>
                    </a:moveTo>
                    <a:lnTo>
                      <a:pt x="609600" y="0"/>
                    </a:lnTo>
                    <a:lnTo>
                      <a:pt x="812800" y="609600"/>
                    </a:lnTo>
                    <a:lnTo>
                      <a:pt x="0" y="609600"/>
                    </a:lnTo>
                    <a:lnTo>
                      <a:pt x="203200" y="0"/>
                    </a:lnTo>
                    <a:close/>
                  </a:path>
                </a:pathLst>
              </a:custGeom>
              <a:solidFill>
                <a:srgbClr val="A46A9C"/>
              </a:solidFill>
            </p:spPr>
          </p:sp>
          <p:sp>
            <p:nvSpPr>
              <p:cNvPr id="12" name="TextBox 12"/>
              <p:cNvSpPr txBox="1"/>
              <p:nvPr/>
            </p:nvSpPr>
            <p:spPr>
              <a:xfrm>
                <a:off x="127000" y="-38100"/>
                <a:ext cx="558800" cy="647700"/>
              </a:xfrm>
              <a:prstGeom prst="rect">
                <a:avLst/>
              </a:prstGeom>
            </p:spPr>
            <p:txBody>
              <a:bodyPr lIns="50800" tIns="50800" rIns="50800" bIns="50800" rtlCol="0" anchor="ctr"/>
              <a:lstStyle/>
              <a:p>
                <a:pPr algn="ctr">
                  <a:lnSpc>
                    <a:spcPts val="2659"/>
                  </a:lnSpc>
                </a:pPr>
                <a:endParaRPr/>
              </a:p>
            </p:txBody>
          </p:sp>
        </p:grpSp>
        <p:grpSp>
          <p:nvGrpSpPr>
            <p:cNvPr id="13" name="Group 13"/>
            <p:cNvGrpSpPr/>
            <p:nvPr/>
          </p:nvGrpSpPr>
          <p:grpSpPr>
            <a:xfrm rot="3519242">
              <a:off x="3044651" y="579212"/>
              <a:ext cx="1489339" cy="2560845"/>
              <a:chOff x="0" y="0"/>
              <a:chExt cx="472709" cy="812800"/>
            </a:xfrm>
          </p:grpSpPr>
          <p:sp>
            <p:nvSpPr>
              <p:cNvPr id="14" name="Freeform 14"/>
              <p:cNvSpPr/>
              <p:nvPr/>
            </p:nvSpPr>
            <p:spPr>
              <a:xfrm>
                <a:off x="0" y="0"/>
                <a:ext cx="472709" cy="812800"/>
              </a:xfrm>
              <a:custGeom>
                <a:avLst/>
                <a:gdLst/>
                <a:ahLst/>
                <a:cxnLst/>
                <a:rect l="l" t="t" r="r" b="b"/>
                <a:pathLst>
                  <a:path w="472709" h="812800">
                    <a:moveTo>
                      <a:pt x="236355" y="0"/>
                    </a:moveTo>
                    <a:cubicBezTo>
                      <a:pt x="105820" y="0"/>
                      <a:pt x="0" y="181951"/>
                      <a:pt x="0" y="406400"/>
                    </a:cubicBezTo>
                    <a:cubicBezTo>
                      <a:pt x="0" y="630849"/>
                      <a:pt x="105820" y="812800"/>
                      <a:pt x="236355" y="812800"/>
                    </a:cubicBezTo>
                    <a:cubicBezTo>
                      <a:pt x="366890" y="812800"/>
                      <a:pt x="472709" y="630849"/>
                      <a:pt x="472709" y="406400"/>
                    </a:cubicBezTo>
                    <a:cubicBezTo>
                      <a:pt x="472709" y="181951"/>
                      <a:pt x="366890" y="0"/>
                      <a:pt x="236355" y="0"/>
                    </a:cubicBezTo>
                    <a:close/>
                  </a:path>
                </a:pathLst>
              </a:custGeom>
              <a:solidFill>
                <a:srgbClr val="3F6448"/>
              </a:solidFill>
            </p:spPr>
          </p:sp>
          <p:sp>
            <p:nvSpPr>
              <p:cNvPr id="15" name="TextBox 15"/>
              <p:cNvSpPr txBox="1"/>
              <p:nvPr/>
            </p:nvSpPr>
            <p:spPr>
              <a:xfrm>
                <a:off x="44316" y="38100"/>
                <a:ext cx="384076" cy="698500"/>
              </a:xfrm>
              <a:prstGeom prst="rect">
                <a:avLst/>
              </a:prstGeom>
            </p:spPr>
            <p:txBody>
              <a:bodyPr lIns="50800" tIns="50800" rIns="50800" bIns="50800" rtlCol="0" anchor="ctr"/>
              <a:lstStyle/>
              <a:p>
                <a:pPr algn="ctr">
                  <a:lnSpc>
                    <a:spcPts val="2659"/>
                  </a:lnSpc>
                </a:pPr>
                <a:endParaRPr/>
              </a:p>
            </p:txBody>
          </p:sp>
        </p:grpSp>
        <p:grpSp>
          <p:nvGrpSpPr>
            <p:cNvPr id="16" name="Group 16"/>
            <p:cNvGrpSpPr/>
            <p:nvPr/>
          </p:nvGrpSpPr>
          <p:grpSpPr>
            <a:xfrm rot="3096240">
              <a:off x="2757359" y="2534543"/>
              <a:ext cx="926929" cy="1593809"/>
              <a:chOff x="0" y="0"/>
              <a:chExt cx="472709" cy="812800"/>
            </a:xfrm>
          </p:grpSpPr>
          <p:sp>
            <p:nvSpPr>
              <p:cNvPr id="17" name="Freeform 17"/>
              <p:cNvSpPr/>
              <p:nvPr/>
            </p:nvSpPr>
            <p:spPr>
              <a:xfrm>
                <a:off x="0" y="0"/>
                <a:ext cx="472709" cy="812800"/>
              </a:xfrm>
              <a:custGeom>
                <a:avLst/>
                <a:gdLst/>
                <a:ahLst/>
                <a:cxnLst/>
                <a:rect l="l" t="t" r="r" b="b"/>
                <a:pathLst>
                  <a:path w="472709" h="812800">
                    <a:moveTo>
                      <a:pt x="236355" y="0"/>
                    </a:moveTo>
                    <a:cubicBezTo>
                      <a:pt x="105820" y="0"/>
                      <a:pt x="0" y="181951"/>
                      <a:pt x="0" y="406400"/>
                    </a:cubicBezTo>
                    <a:cubicBezTo>
                      <a:pt x="0" y="630849"/>
                      <a:pt x="105820" y="812800"/>
                      <a:pt x="236355" y="812800"/>
                    </a:cubicBezTo>
                    <a:cubicBezTo>
                      <a:pt x="366890" y="812800"/>
                      <a:pt x="472709" y="630849"/>
                      <a:pt x="472709" y="406400"/>
                    </a:cubicBezTo>
                    <a:cubicBezTo>
                      <a:pt x="472709" y="181951"/>
                      <a:pt x="366890" y="0"/>
                      <a:pt x="236355" y="0"/>
                    </a:cubicBezTo>
                    <a:close/>
                  </a:path>
                </a:pathLst>
              </a:custGeom>
              <a:solidFill>
                <a:srgbClr val="3F6448"/>
              </a:solidFill>
            </p:spPr>
          </p:sp>
          <p:sp>
            <p:nvSpPr>
              <p:cNvPr id="18" name="TextBox 18"/>
              <p:cNvSpPr txBox="1"/>
              <p:nvPr/>
            </p:nvSpPr>
            <p:spPr>
              <a:xfrm>
                <a:off x="44316" y="38100"/>
                <a:ext cx="384076" cy="698500"/>
              </a:xfrm>
              <a:prstGeom prst="rect">
                <a:avLst/>
              </a:prstGeom>
            </p:spPr>
            <p:txBody>
              <a:bodyPr lIns="50800" tIns="50800" rIns="50800" bIns="50800" rtlCol="0" anchor="ctr"/>
              <a:lstStyle/>
              <a:p>
                <a:pPr algn="ctr">
                  <a:lnSpc>
                    <a:spcPts val="2659"/>
                  </a:lnSpc>
                </a:pPr>
                <a:endParaRPr/>
              </a:p>
            </p:txBody>
          </p:sp>
        </p:grpSp>
        <p:grpSp>
          <p:nvGrpSpPr>
            <p:cNvPr id="19" name="Group 19"/>
            <p:cNvGrpSpPr/>
            <p:nvPr/>
          </p:nvGrpSpPr>
          <p:grpSpPr>
            <a:xfrm rot="-2242399">
              <a:off x="797040" y="1439643"/>
              <a:ext cx="1489339" cy="2560845"/>
              <a:chOff x="0" y="0"/>
              <a:chExt cx="472709" cy="812800"/>
            </a:xfrm>
          </p:grpSpPr>
          <p:sp>
            <p:nvSpPr>
              <p:cNvPr id="20" name="Freeform 20"/>
              <p:cNvSpPr/>
              <p:nvPr/>
            </p:nvSpPr>
            <p:spPr>
              <a:xfrm>
                <a:off x="0" y="0"/>
                <a:ext cx="472709" cy="812800"/>
              </a:xfrm>
              <a:custGeom>
                <a:avLst/>
                <a:gdLst/>
                <a:ahLst/>
                <a:cxnLst/>
                <a:rect l="l" t="t" r="r" b="b"/>
                <a:pathLst>
                  <a:path w="472709" h="812800">
                    <a:moveTo>
                      <a:pt x="236355" y="0"/>
                    </a:moveTo>
                    <a:cubicBezTo>
                      <a:pt x="105820" y="0"/>
                      <a:pt x="0" y="181951"/>
                      <a:pt x="0" y="406400"/>
                    </a:cubicBezTo>
                    <a:cubicBezTo>
                      <a:pt x="0" y="630849"/>
                      <a:pt x="105820" y="812800"/>
                      <a:pt x="236355" y="812800"/>
                    </a:cubicBezTo>
                    <a:cubicBezTo>
                      <a:pt x="366890" y="812800"/>
                      <a:pt x="472709" y="630849"/>
                      <a:pt x="472709" y="406400"/>
                    </a:cubicBezTo>
                    <a:cubicBezTo>
                      <a:pt x="472709" y="181951"/>
                      <a:pt x="366890" y="0"/>
                      <a:pt x="236355" y="0"/>
                    </a:cubicBezTo>
                    <a:close/>
                  </a:path>
                </a:pathLst>
              </a:custGeom>
              <a:solidFill>
                <a:srgbClr val="3F6448"/>
              </a:solidFill>
            </p:spPr>
          </p:sp>
          <p:sp>
            <p:nvSpPr>
              <p:cNvPr id="21" name="TextBox 21"/>
              <p:cNvSpPr txBox="1"/>
              <p:nvPr/>
            </p:nvSpPr>
            <p:spPr>
              <a:xfrm>
                <a:off x="44316" y="38100"/>
                <a:ext cx="384076" cy="698500"/>
              </a:xfrm>
              <a:prstGeom prst="rect">
                <a:avLst/>
              </a:prstGeom>
            </p:spPr>
            <p:txBody>
              <a:bodyPr lIns="50800" tIns="50800" rIns="50800" bIns="50800" rtlCol="0" anchor="ctr"/>
              <a:lstStyle/>
              <a:p>
                <a:pPr algn="ctr">
                  <a:lnSpc>
                    <a:spcPts val="2659"/>
                  </a:lnSpc>
                </a:pPr>
                <a:endParaRPr/>
              </a:p>
            </p:txBody>
          </p:sp>
        </p:grpSp>
        <p:grpSp>
          <p:nvGrpSpPr>
            <p:cNvPr id="22" name="Group 22"/>
            <p:cNvGrpSpPr/>
            <p:nvPr/>
          </p:nvGrpSpPr>
          <p:grpSpPr>
            <a:xfrm rot="-1390728">
              <a:off x="1808100" y="889673"/>
              <a:ext cx="926929" cy="1593809"/>
              <a:chOff x="0" y="0"/>
              <a:chExt cx="472709" cy="812800"/>
            </a:xfrm>
          </p:grpSpPr>
          <p:sp>
            <p:nvSpPr>
              <p:cNvPr id="23" name="Freeform 23"/>
              <p:cNvSpPr/>
              <p:nvPr/>
            </p:nvSpPr>
            <p:spPr>
              <a:xfrm>
                <a:off x="0" y="0"/>
                <a:ext cx="472709" cy="812800"/>
              </a:xfrm>
              <a:custGeom>
                <a:avLst/>
                <a:gdLst/>
                <a:ahLst/>
                <a:cxnLst/>
                <a:rect l="l" t="t" r="r" b="b"/>
                <a:pathLst>
                  <a:path w="472709" h="812800">
                    <a:moveTo>
                      <a:pt x="236355" y="0"/>
                    </a:moveTo>
                    <a:cubicBezTo>
                      <a:pt x="105820" y="0"/>
                      <a:pt x="0" y="181951"/>
                      <a:pt x="0" y="406400"/>
                    </a:cubicBezTo>
                    <a:cubicBezTo>
                      <a:pt x="0" y="630849"/>
                      <a:pt x="105820" y="812800"/>
                      <a:pt x="236355" y="812800"/>
                    </a:cubicBezTo>
                    <a:cubicBezTo>
                      <a:pt x="366890" y="812800"/>
                      <a:pt x="472709" y="630849"/>
                      <a:pt x="472709" y="406400"/>
                    </a:cubicBezTo>
                    <a:cubicBezTo>
                      <a:pt x="472709" y="181951"/>
                      <a:pt x="366890" y="0"/>
                      <a:pt x="236355" y="0"/>
                    </a:cubicBezTo>
                    <a:close/>
                  </a:path>
                </a:pathLst>
              </a:custGeom>
              <a:solidFill>
                <a:srgbClr val="3F6448"/>
              </a:solidFill>
            </p:spPr>
          </p:sp>
          <p:sp>
            <p:nvSpPr>
              <p:cNvPr id="24" name="TextBox 24"/>
              <p:cNvSpPr txBox="1"/>
              <p:nvPr/>
            </p:nvSpPr>
            <p:spPr>
              <a:xfrm>
                <a:off x="44316" y="38100"/>
                <a:ext cx="384076" cy="698500"/>
              </a:xfrm>
              <a:prstGeom prst="rect">
                <a:avLst/>
              </a:prstGeom>
            </p:spPr>
            <p:txBody>
              <a:bodyPr lIns="50800" tIns="50800" rIns="50800" bIns="50800" rtlCol="0" anchor="ctr"/>
              <a:lstStyle/>
              <a:p>
                <a:pPr algn="ctr">
                  <a:lnSpc>
                    <a:spcPts val="2659"/>
                  </a:lnSpc>
                </a:pPr>
                <a:endParaRPr/>
              </a:p>
            </p:txBody>
          </p:sp>
        </p:grpSp>
        <p:grpSp>
          <p:nvGrpSpPr>
            <p:cNvPr id="25" name="Group 25"/>
            <p:cNvGrpSpPr/>
            <p:nvPr/>
          </p:nvGrpSpPr>
          <p:grpSpPr>
            <a:xfrm rot="-190789">
              <a:off x="2485117" y="22997"/>
              <a:ext cx="870721" cy="1497161"/>
              <a:chOff x="0" y="0"/>
              <a:chExt cx="472709" cy="812800"/>
            </a:xfrm>
          </p:grpSpPr>
          <p:sp>
            <p:nvSpPr>
              <p:cNvPr id="26" name="Freeform 26"/>
              <p:cNvSpPr/>
              <p:nvPr/>
            </p:nvSpPr>
            <p:spPr>
              <a:xfrm>
                <a:off x="0" y="0"/>
                <a:ext cx="472709" cy="812800"/>
              </a:xfrm>
              <a:custGeom>
                <a:avLst/>
                <a:gdLst/>
                <a:ahLst/>
                <a:cxnLst/>
                <a:rect l="l" t="t" r="r" b="b"/>
                <a:pathLst>
                  <a:path w="472709" h="812800">
                    <a:moveTo>
                      <a:pt x="236355" y="0"/>
                    </a:moveTo>
                    <a:cubicBezTo>
                      <a:pt x="105820" y="0"/>
                      <a:pt x="0" y="181951"/>
                      <a:pt x="0" y="406400"/>
                    </a:cubicBezTo>
                    <a:cubicBezTo>
                      <a:pt x="0" y="630849"/>
                      <a:pt x="105820" y="812800"/>
                      <a:pt x="236355" y="812800"/>
                    </a:cubicBezTo>
                    <a:cubicBezTo>
                      <a:pt x="366890" y="812800"/>
                      <a:pt x="472709" y="630849"/>
                      <a:pt x="472709" y="406400"/>
                    </a:cubicBezTo>
                    <a:cubicBezTo>
                      <a:pt x="472709" y="181951"/>
                      <a:pt x="366890" y="0"/>
                      <a:pt x="236355" y="0"/>
                    </a:cubicBezTo>
                    <a:close/>
                  </a:path>
                </a:pathLst>
              </a:custGeom>
              <a:solidFill>
                <a:srgbClr val="3F6448"/>
              </a:solidFill>
            </p:spPr>
          </p:sp>
          <p:sp>
            <p:nvSpPr>
              <p:cNvPr id="27" name="TextBox 27"/>
              <p:cNvSpPr txBox="1"/>
              <p:nvPr/>
            </p:nvSpPr>
            <p:spPr>
              <a:xfrm>
                <a:off x="44316" y="38100"/>
                <a:ext cx="384076" cy="698500"/>
              </a:xfrm>
              <a:prstGeom prst="rect">
                <a:avLst/>
              </a:prstGeom>
            </p:spPr>
            <p:txBody>
              <a:bodyPr lIns="50800" tIns="50800" rIns="50800" bIns="50800" rtlCol="0" anchor="ctr"/>
              <a:lstStyle/>
              <a:p>
                <a:pPr algn="ctr">
                  <a:lnSpc>
                    <a:spcPts val="2659"/>
                  </a:lnSpc>
                </a:pPr>
                <a:endParaRPr/>
              </a:p>
            </p:txBody>
          </p:sp>
        </p:grpSp>
        <p:grpSp>
          <p:nvGrpSpPr>
            <p:cNvPr id="28" name="Group 28"/>
            <p:cNvGrpSpPr/>
            <p:nvPr/>
          </p:nvGrpSpPr>
          <p:grpSpPr>
            <a:xfrm>
              <a:off x="2228093" y="1386687"/>
              <a:ext cx="855196" cy="2629609"/>
              <a:chOff x="0" y="0"/>
              <a:chExt cx="1374140" cy="4225290"/>
            </a:xfrm>
          </p:grpSpPr>
          <p:sp>
            <p:nvSpPr>
              <p:cNvPr id="29" name="Freeform 29"/>
              <p:cNvSpPr/>
              <p:nvPr/>
            </p:nvSpPr>
            <p:spPr>
              <a:xfrm>
                <a:off x="50800" y="49530"/>
                <a:ext cx="1275080" cy="4130040"/>
              </a:xfrm>
              <a:custGeom>
                <a:avLst/>
                <a:gdLst/>
                <a:ahLst/>
                <a:cxnLst/>
                <a:rect l="l" t="t" r="r" b="b"/>
                <a:pathLst>
                  <a:path w="1275080" h="4130040">
                    <a:moveTo>
                      <a:pt x="0" y="3862070"/>
                    </a:moveTo>
                    <a:cubicBezTo>
                      <a:pt x="91440" y="2905760"/>
                      <a:pt x="85090" y="2838450"/>
                      <a:pt x="90170" y="2752090"/>
                    </a:cubicBezTo>
                    <a:cubicBezTo>
                      <a:pt x="95250" y="2672080"/>
                      <a:pt x="101600" y="2613660"/>
                      <a:pt x="114300" y="2522220"/>
                    </a:cubicBezTo>
                    <a:cubicBezTo>
                      <a:pt x="133350" y="2382520"/>
                      <a:pt x="156210" y="2200910"/>
                      <a:pt x="204470" y="2000250"/>
                    </a:cubicBezTo>
                    <a:cubicBezTo>
                      <a:pt x="273050" y="1718310"/>
                      <a:pt x="454660" y="1228090"/>
                      <a:pt x="516890" y="998220"/>
                    </a:cubicBezTo>
                    <a:cubicBezTo>
                      <a:pt x="548640" y="878840"/>
                      <a:pt x="553720" y="817880"/>
                      <a:pt x="579120" y="723900"/>
                    </a:cubicBezTo>
                    <a:cubicBezTo>
                      <a:pt x="607060" y="622300"/>
                      <a:pt x="640080" y="508000"/>
                      <a:pt x="678180" y="408940"/>
                    </a:cubicBezTo>
                    <a:cubicBezTo>
                      <a:pt x="713740" y="316230"/>
                      <a:pt x="763270" y="204470"/>
                      <a:pt x="795020" y="147320"/>
                    </a:cubicBezTo>
                    <a:cubicBezTo>
                      <a:pt x="812800" y="116840"/>
                      <a:pt x="822960" y="99060"/>
                      <a:pt x="840740" y="80010"/>
                    </a:cubicBezTo>
                    <a:cubicBezTo>
                      <a:pt x="858520" y="60960"/>
                      <a:pt x="881380" y="43180"/>
                      <a:pt x="904240" y="30480"/>
                    </a:cubicBezTo>
                    <a:cubicBezTo>
                      <a:pt x="928370" y="17780"/>
                      <a:pt x="955040" y="8890"/>
                      <a:pt x="981710" y="5080"/>
                    </a:cubicBezTo>
                    <a:cubicBezTo>
                      <a:pt x="1008380" y="1270"/>
                      <a:pt x="1036320" y="1270"/>
                      <a:pt x="1062990" y="5080"/>
                    </a:cubicBezTo>
                    <a:cubicBezTo>
                      <a:pt x="1089660" y="8890"/>
                      <a:pt x="1116330" y="17780"/>
                      <a:pt x="1140460" y="30480"/>
                    </a:cubicBezTo>
                    <a:cubicBezTo>
                      <a:pt x="1164590" y="43180"/>
                      <a:pt x="1187450" y="60960"/>
                      <a:pt x="1205230" y="80010"/>
                    </a:cubicBezTo>
                    <a:cubicBezTo>
                      <a:pt x="1223010" y="99060"/>
                      <a:pt x="1238250" y="123190"/>
                      <a:pt x="1249680" y="147320"/>
                    </a:cubicBezTo>
                    <a:cubicBezTo>
                      <a:pt x="1261110" y="171450"/>
                      <a:pt x="1270000" y="198120"/>
                      <a:pt x="1272540" y="224790"/>
                    </a:cubicBezTo>
                    <a:cubicBezTo>
                      <a:pt x="1275080" y="251460"/>
                      <a:pt x="1273810" y="279400"/>
                      <a:pt x="1267460" y="306070"/>
                    </a:cubicBezTo>
                    <a:cubicBezTo>
                      <a:pt x="1261110" y="332740"/>
                      <a:pt x="1250950" y="359410"/>
                      <a:pt x="1236980" y="382270"/>
                    </a:cubicBezTo>
                    <a:cubicBezTo>
                      <a:pt x="1223010" y="405130"/>
                      <a:pt x="1205230" y="426720"/>
                      <a:pt x="1184910" y="443230"/>
                    </a:cubicBezTo>
                    <a:cubicBezTo>
                      <a:pt x="1164590" y="461010"/>
                      <a:pt x="1140460" y="474980"/>
                      <a:pt x="1115060" y="485140"/>
                    </a:cubicBezTo>
                    <a:cubicBezTo>
                      <a:pt x="1090930" y="495300"/>
                      <a:pt x="1062990" y="501650"/>
                      <a:pt x="1036320" y="502920"/>
                    </a:cubicBezTo>
                    <a:cubicBezTo>
                      <a:pt x="1009650" y="504190"/>
                      <a:pt x="980440" y="501650"/>
                      <a:pt x="955040" y="494030"/>
                    </a:cubicBezTo>
                    <a:cubicBezTo>
                      <a:pt x="929640" y="486410"/>
                      <a:pt x="902970" y="474980"/>
                      <a:pt x="881380" y="459740"/>
                    </a:cubicBezTo>
                    <a:cubicBezTo>
                      <a:pt x="859790" y="444500"/>
                      <a:pt x="839470" y="425450"/>
                      <a:pt x="822960" y="403860"/>
                    </a:cubicBezTo>
                    <a:cubicBezTo>
                      <a:pt x="806450" y="382270"/>
                      <a:pt x="793750" y="358140"/>
                      <a:pt x="784860" y="332740"/>
                    </a:cubicBezTo>
                    <a:cubicBezTo>
                      <a:pt x="775970" y="307340"/>
                      <a:pt x="770890" y="279400"/>
                      <a:pt x="770890" y="252730"/>
                    </a:cubicBezTo>
                    <a:cubicBezTo>
                      <a:pt x="770890" y="226060"/>
                      <a:pt x="775970" y="198120"/>
                      <a:pt x="784860" y="172720"/>
                    </a:cubicBezTo>
                    <a:cubicBezTo>
                      <a:pt x="793750" y="147320"/>
                      <a:pt x="806450" y="121920"/>
                      <a:pt x="822960" y="100330"/>
                    </a:cubicBezTo>
                    <a:cubicBezTo>
                      <a:pt x="839470" y="78740"/>
                      <a:pt x="859790" y="59690"/>
                      <a:pt x="881380" y="44450"/>
                    </a:cubicBezTo>
                    <a:cubicBezTo>
                      <a:pt x="902970" y="29210"/>
                      <a:pt x="929640" y="17780"/>
                      <a:pt x="955040" y="10160"/>
                    </a:cubicBezTo>
                    <a:cubicBezTo>
                      <a:pt x="980440" y="2540"/>
                      <a:pt x="1009650" y="0"/>
                      <a:pt x="1036320" y="1270"/>
                    </a:cubicBezTo>
                    <a:cubicBezTo>
                      <a:pt x="1062990" y="2540"/>
                      <a:pt x="1090930" y="8890"/>
                      <a:pt x="1115060" y="19050"/>
                    </a:cubicBezTo>
                    <a:cubicBezTo>
                      <a:pt x="1140460" y="29210"/>
                      <a:pt x="1164590" y="43180"/>
                      <a:pt x="1184910" y="60960"/>
                    </a:cubicBezTo>
                    <a:cubicBezTo>
                      <a:pt x="1205230" y="78740"/>
                      <a:pt x="1223010" y="100330"/>
                      <a:pt x="1236980" y="123190"/>
                    </a:cubicBezTo>
                    <a:cubicBezTo>
                      <a:pt x="1250950" y="146050"/>
                      <a:pt x="1261110" y="172720"/>
                      <a:pt x="1267460" y="198120"/>
                    </a:cubicBezTo>
                    <a:cubicBezTo>
                      <a:pt x="1273810" y="224790"/>
                      <a:pt x="1275080" y="252730"/>
                      <a:pt x="1272540" y="279400"/>
                    </a:cubicBezTo>
                    <a:cubicBezTo>
                      <a:pt x="1270000" y="306070"/>
                      <a:pt x="1262380" y="326390"/>
                      <a:pt x="1250950" y="358140"/>
                    </a:cubicBezTo>
                    <a:cubicBezTo>
                      <a:pt x="1230630" y="411480"/>
                      <a:pt x="1181100" y="488950"/>
                      <a:pt x="1149350" y="565150"/>
                    </a:cubicBezTo>
                    <a:cubicBezTo>
                      <a:pt x="1112520" y="654050"/>
                      <a:pt x="1083310" y="749300"/>
                      <a:pt x="1049020" y="863600"/>
                    </a:cubicBezTo>
                    <a:cubicBezTo>
                      <a:pt x="1003300" y="1013460"/>
                      <a:pt x="956310" y="1196340"/>
                      <a:pt x="908050" y="1390650"/>
                    </a:cubicBezTo>
                    <a:cubicBezTo>
                      <a:pt x="849630" y="1626870"/>
                      <a:pt x="772160" y="1976120"/>
                      <a:pt x="726440" y="2181860"/>
                    </a:cubicBezTo>
                    <a:cubicBezTo>
                      <a:pt x="697230" y="2312670"/>
                      <a:pt x="676910" y="2395220"/>
                      <a:pt x="657860" y="2503170"/>
                    </a:cubicBezTo>
                    <a:cubicBezTo>
                      <a:pt x="638810" y="2612390"/>
                      <a:pt x="622300" y="2730500"/>
                      <a:pt x="612140" y="2832100"/>
                    </a:cubicBezTo>
                    <a:cubicBezTo>
                      <a:pt x="603250" y="2919730"/>
                      <a:pt x="607060" y="2971800"/>
                      <a:pt x="595630" y="3079750"/>
                    </a:cubicBezTo>
                    <a:cubicBezTo>
                      <a:pt x="574040" y="3285490"/>
                      <a:pt x="524510" y="3827780"/>
                      <a:pt x="468630" y="3972560"/>
                    </a:cubicBezTo>
                    <a:cubicBezTo>
                      <a:pt x="448310" y="4024630"/>
                      <a:pt x="425450" y="4046220"/>
                      <a:pt x="403860" y="4069080"/>
                    </a:cubicBezTo>
                    <a:cubicBezTo>
                      <a:pt x="388620" y="4084320"/>
                      <a:pt x="373380" y="4093210"/>
                      <a:pt x="356870" y="4102100"/>
                    </a:cubicBezTo>
                    <a:cubicBezTo>
                      <a:pt x="340360" y="4110990"/>
                      <a:pt x="323850" y="4119880"/>
                      <a:pt x="302260" y="4123690"/>
                    </a:cubicBezTo>
                    <a:cubicBezTo>
                      <a:pt x="270510" y="4130040"/>
                      <a:pt x="217170" y="4130040"/>
                      <a:pt x="185420" y="4124960"/>
                    </a:cubicBezTo>
                    <a:cubicBezTo>
                      <a:pt x="163830" y="4121150"/>
                      <a:pt x="149860" y="4116070"/>
                      <a:pt x="130810" y="4104640"/>
                    </a:cubicBezTo>
                    <a:cubicBezTo>
                      <a:pt x="104140" y="4088130"/>
                      <a:pt x="63500" y="4053840"/>
                      <a:pt x="43180" y="4028440"/>
                    </a:cubicBezTo>
                    <a:cubicBezTo>
                      <a:pt x="29210" y="4010660"/>
                      <a:pt x="21590" y="3997960"/>
                      <a:pt x="15240" y="3976370"/>
                    </a:cubicBezTo>
                    <a:cubicBezTo>
                      <a:pt x="5080" y="3945890"/>
                      <a:pt x="0" y="3862070"/>
                      <a:pt x="0" y="3862070"/>
                    </a:cubicBezTo>
                  </a:path>
                </a:pathLst>
              </a:custGeom>
              <a:solidFill>
                <a:srgbClr val="3F6448"/>
              </a:solidFill>
              <a:ln cap="sq">
                <a:noFill/>
                <a:prstDash val="solid"/>
                <a:miter/>
              </a:ln>
            </p:spPr>
          </p:sp>
        </p:grpSp>
        <p:grpSp>
          <p:nvGrpSpPr>
            <p:cNvPr id="30" name="Group 30"/>
            <p:cNvGrpSpPr/>
            <p:nvPr/>
          </p:nvGrpSpPr>
          <p:grpSpPr>
            <a:xfrm>
              <a:off x="2888855" y="1340055"/>
              <a:ext cx="345398" cy="344608"/>
              <a:chOff x="0" y="0"/>
              <a:chExt cx="554990" cy="553720"/>
            </a:xfrm>
          </p:grpSpPr>
          <p:sp>
            <p:nvSpPr>
              <p:cNvPr id="31" name="Freeform 31"/>
              <p:cNvSpPr/>
              <p:nvPr/>
            </p:nvSpPr>
            <p:spPr>
              <a:xfrm>
                <a:off x="48260" y="44450"/>
                <a:ext cx="449580" cy="461010"/>
              </a:xfrm>
              <a:custGeom>
                <a:avLst/>
                <a:gdLst/>
                <a:ahLst/>
                <a:cxnLst/>
                <a:rect l="l" t="t" r="r" b="b"/>
                <a:pathLst>
                  <a:path w="449580" h="461010">
                    <a:moveTo>
                      <a:pt x="448310" y="162560"/>
                    </a:moveTo>
                    <a:cubicBezTo>
                      <a:pt x="449580" y="307340"/>
                      <a:pt x="431800" y="344170"/>
                      <a:pt x="410210" y="372110"/>
                    </a:cubicBezTo>
                    <a:cubicBezTo>
                      <a:pt x="388620" y="400050"/>
                      <a:pt x="355600" y="425450"/>
                      <a:pt x="323850" y="439420"/>
                    </a:cubicBezTo>
                    <a:cubicBezTo>
                      <a:pt x="292100" y="453390"/>
                      <a:pt x="252730" y="461010"/>
                      <a:pt x="217170" y="458470"/>
                    </a:cubicBezTo>
                    <a:cubicBezTo>
                      <a:pt x="181610" y="455930"/>
                      <a:pt x="142240" y="444500"/>
                      <a:pt x="111760" y="426720"/>
                    </a:cubicBezTo>
                    <a:cubicBezTo>
                      <a:pt x="81280" y="408940"/>
                      <a:pt x="52070" y="379730"/>
                      <a:pt x="34290" y="349250"/>
                    </a:cubicBezTo>
                    <a:cubicBezTo>
                      <a:pt x="16510" y="318770"/>
                      <a:pt x="5080" y="280670"/>
                      <a:pt x="2540" y="245110"/>
                    </a:cubicBezTo>
                    <a:cubicBezTo>
                      <a:pt x="0" y="209550"/>
                      <a:pt x="7620" y="168910"/>
                      <a:pt x="21590" y="137160"/>
                    </a:cubicBezTo>
                    <a:cubicBezTo>
                      <a:pt x="35560" y="104140"/>
                      <a:pt x="62230" y="72390"/>
                      <a:pt x="90170" y="50800"/>
                    </a:cubicBezTo>
                    <a:cubicBezTo>
                      <a:pt x="118110" y="29210"/>
                      <a:pt x="154940" y="12700"/>
                      <a:pt x="189230" y="6350"/>
                    </a:cubicBezTo>
                    <a:cubicBezTo>
                      <a:pt x="223520" y="0"/>
                      <a:pt x="264160" y="2540"/>
                      <a:pt x="298450" y="12700"/>
                    </a:cubicBezTo>
                    <a:cubicBezTo>
                      <a:pt x="332740" y="22860"/>
                      <a:pt x="392430" y="68580"/>
                      <a:pt x="392430" y="68580"/>
                    </a:cubicBezTo>
                  </a:path>
                </a:pathLst>
              </a:custGeom>
              <a:solidFill>
                <a:srgbClr val="3F6448"/>
              </a:solidFill>
              <a:ln cap="sq">
                <a:noFill/>
                <a:prstDash val="solid"/>
                <a:miter/>
              </a:ln>
            </p:spPr>
          </p:sp>
        </p:grpSp>
        <p:sp>
          <p:nvSpPr>
            <p:cNvPr id="32" name="AutoShape 32"/>
            <p:cNvSpPr/>
            <p:nvPr/>
          </p:nvSpPr>
          <p:spPr>
            <a:xfrm>
              <a:off x="2086051" y="3901499"/>
              <a:ext cx="1310497" cy="0"/>
            </a:xfrm>
            <a:prstGeom prst="line">
              <a:avLst/>
            </a:prstGeom>
            <a:ln w="31615" cap="flat">
              <a:solidFill>
                <a:srgbClr val="A46A9C"/>
              </a:solidFill>
              <a:prstDash val="solid"/>
              <a:headEnd type="none" w="sm" len="sm"/>
              <a:tailEnd type="none" w="sm" len="sm"/>
            </a:ln>
          </p:spPr>
        </p:sp>
        <p:grpSp>
          <p:nvGrpSpPr>
            <p:cNvPr id="33" name="Group 33"/>
            <p:cNvGrpSpPr/>
            <p:nvPr/>
          </p:nvGrpSpPr>
          <p:grpSpPr>
            <a:xfrm>
              <a:off x="2104003" y="3866123"/>
              <a:ext cx="1232209" cy="447358"/>
              <a:chOff x="0" y="0"/>
              <a:chExt cx="1979930" cy="718820"/>
            </a:xfrm>
          </p:grpSpPr>
          <p:sp>
            <p:nvSpPr>
              <p:cNvPr id="34" name="Freeform 34"/>
              <p:cNvSpPr/>
              <p:nvPr/>
            </p:nvSpPr>
            <p:spPr>
              <a:xfrm>
                <a:off x="46990" y="49530"/>
                <a:ext cx="1883410" cy="623570"/>
              </a:xfrm>
              <a:custGeom>
                <a:avLst/>
                <a:gdLst/>
                <a:ahLst/>
                <a:cxnLst/>
                <a:rect l="l" t="t" r="r" b="b"/>
                <a:pathLst>
                  <a:path w="1883410" h="623570">
                    <a:moveTo>
                      <a:pt x="236220" y="17780"/>
                    </a:moveTo>
                    <a:cubicBezTo>
                      <a:pt x="656590" y="2540"/>
                      <a:pt x="756920" y="24130"/>
                      <a:pt x="858520" y="26670"/>
                    </a:cubicBezTo>
                    <a:cubicBezTo>
                      <a:pt x="960120" y="29210"/>
                      <a:pt x="1056640" y="17780"/>
                      <a:pt x="1162050" y="19050"/>
                    </a:cubicBezTo>
                    <a:cubicBezTo>
                      <a:pt x="1277620" y="21590"/>
                      <a:pt x="1433830" y="26670"/>
                      <a:pt x="1524000" y="40640"/>
                    </a:cubicBezTo>
                    <a:cubicBezTo>
                      <a:pt x="1579880" y="49530"/>
                      <a:pt x="1617980" y="53340"/>
                      <a:pt x="1657350" y="73660"/>
                    </a:cubicBezTo>
                    <a:cubicBezTo>
                      <a:pt x="1696720" y="93980"/>
                      <a:pt x="1736090" y="128270"/>
                      <a:pt x="1761490" y="165100"/>
                    </a:cubicBezTo>
                    <a:cubicBezTo>
                      <a:pt x="1786890" y="201930"/>
                      <a:pt x="1804670" y="257810"/>
                      <a:pt x="1811020" y="294640"/>
                    </a:cubicBezTo>
                    <a:cubicBezTo>
                      <a:pt x="1816100" y="321310"/>
                      <a:pt x="1816100" y="337820"/>
                      <a:pt x="1811020" y="364490"/>
                    </a:cubicBezTo>
                    <a:cubicBezTo>
                      <a:pt x="1804670" y="401320"/>
                      <a:pt x="1780540" y="462280"/>
                      <a:pt x="1761490" y="494030"/>
                    </a:cubicBezTo>
                    <a:cubicBezTo>
                      <a:pt x="1747520" y="516890"/>
                      <a:pt x="1736090" y="529590"/>
                      <a:pt x="1715770" y="546100"/>
                    </a:cubicBezTo>
                    <a:cubicBezTo>
                      <a:pt x="1686560" y="568960"/>
                      <a:pt x="1628140" y="598170"/>
                      <a:pt x="1592580" y="609600"/>
                    </a:cubicBezTo>
                    <a:cubicBezTo>
                      <a:pt x="1567180" y="617220"/>
                      <a:pt x="1554480" y="621030"/>
                      <a:pt x="1524000" y="618490"/>
                    </a:cubicBezTo>
                    <a:cubicBezTo>
                      <a:pt x="1459230" y="612140"/>
                      <a:pt x="1243330" y="504190"/>
                      <a:pt x="1228090" y="524510"/>
                    </a:cubicBezTo>
                    <a:cubicBezTo>
                      <a:pt x="1219200" y="535940"/>
                      <a:pt x="1291590" y="598170"/>
                      <a:pt x="1285240" y="609600"/>
                    </a:cubicBezTo>
                    <a:cubicBezTo>
                      <a:pt x="1280160" y="618490"/>
                      <a:pt x="1240790" y="608330"/>
                      <a:pt x="1214120" y="600710"/>
                    </a:cubicBezTo>
                    <a:cubicBezTo>
                      <a:pt x="1177290" y="589280"/>
                      <a:pt x="1122680" y="565150"/>
                      <a:pt x="1088390" y="534670"/>
                    </a:cubicBezTo>
                    <a:cubicBezTo>
                      <a:pt x="1054100" y="504190"/>
                      <a:pt x="1024890" y="454660"/>
                      <a:pt x="1008380" y="419100"/>
                    </a:cubicBezTo>
                    <a:cubicBezTo>
                      <a:pt x="996950" y="393700"/>
                      <a:pt x="993140" y="373380"/>
                      <a:pt x="990600" y="349250"/>
                    </a:cubicBezTo>
                    <a:cubicBezTo>
                      <a:pt x="988060" y="326390"/>
                      <a:pt x="985520" y="304800"/>
                      <a:pt x="990600" y="278130"/>
                    </a:cubicBezTo>
                    <a:cubicBezTo>
                      <a:pt x="998220" y="240030"/>
                      <a:pt x="1014730" y="184150"/>
                      <a:pt x="1041400" y="146050"/>
                    </a:cubicBezTo>
                    <a:cubicBezTo>
                      <a:pt x="1066800" y="107950"/>
                      <a:pt x="1113790" y="72390"/>
                      <a:pt x="1146810" y="52070"/>
                    </a:cubicBezTo>
                    <a:cubicBezTo>
                      <a:pt x="1170940" y="38100"/>
                      <a:pt x="1182370" y="33020"/>
                      <a:pt x="1214120" y="26670"/>
                    </a:cubicBezTo>
                    <a:cubicBezTo>
                      <a:pt x="1286510" y="11430"/>
                      <a:pt x="1498600" y="0"/>
                      <a:pt x="1581150" y="3810"/>
                    </a:cubicBezTo>
                    <a:cubicBezTo>
                      <a:pt x="1624330" y="6350"/>
                      <a:pt x="1647190" y="10160"/>
                      <a:pt x="1677670" y="20320"/>
                    </a:cubicBezTo>
                    <a:cubicBezTo>
                      <a:pt x="1708150" y="30480"/>
                      <a:pt x="1738630" y="46990"/>
                      <a:pt x="1764030" y="66040"/>
                    </a:cubicBezTo>
                    <a:cubicBezTo>
                      <a:pt x="1789430" y="85090"/>
                      <a:pt x="1812290" y="110490"/>
                      <a:pt x="1830070" y="137160"/>
                    </a:cubicBezTo>
                    <a:cubicBezTo>
                      <a:pt x="1847850" y="163830"/>
                      <a:pt x="1863090" y="194310"/>
                      <a:pt x="1871980" y="224790"/>
                    </a:cubicBezTo>
                    <a:cubicBezTo>
                      <a:pt x="1880870" y="255270"/>
                      <a:pt x="1883410" y="290830"/>
                      <a:pt x="1882140" y="322580"/>
                    </a:cubicBezTo>
                    <a:cubicBezTo>
                      <a:pt x="1880870" y="354330"/>
                      <a:pt x="1873250" y="388620"/>
                      <a:pt x="1861820" y="417830"/>
                    </a:cubicBezTo>
                    <a:cubicBezTo>
                      <a:pt x="1850390" y="448310"/>
                      <a:pt x="1831340" y="477520"/>
                      <a:pt x="1811020" y="501650"/>
                    </a:cubicBezTo>
                    <a:cubicBezTo>
                      <a:pt x="1789430" y="525780"/>
                      <a:pt x="1764030" y="548640"/>
                      <a:pt x="1736090" y="565150"/>
                    </a:cubicBezTo>
                    <a:cubicBezTo>
                      <a:pt x="1708150" y="581660"/>
                      <a:pt x="1677670" y="594360"/>
                      <a:pt x="1645920" y="600710"/>
                    </a:cubicBezTo>
                    <a:cubicBezTo>
                      <a:pt x="1614170" y="607060"/>
                      <a:pt x="1579880" y="609600"/>
                      <a:pt x="1548130" y="605790"/>
                    </a:cubicBezTo>
                    <a:cubicBezTo>
                      <a:pt x="1516380" y="601980"/>
                      <a:pt x="1483360" y="594360"/>
                      <a:pt x="1454150" y="580390"/>
                    </a:cubicBezTo>
                    <a:cubicBezTo>
                      <a:pt x="1424940" y="566420"/>
                      <a:pt x="1395730" y="547370"/>
                      <a:pt x="1372870" y="524510"/>
                    </a:cubicBezTo>
                    <a:cubicBezTo>
                      <a:pt x="1350010" y="502920"/>
                      <a:pt x="1329690" y="474980"/>
                      <a:pt x="1314450" y="447040"/>
                    </a:cubicBezTo>
                    <a:cubicBezTo>
                      <a:pt x="1299210" y="419100"/>
                      <a:pt x="1287780" y="386080"/>
                      <a:pt x="1282700" y="354330"/>
                    </a:cubicBezTo>
                    <a:cubicBezTo>
                      <a:pt x="1277620" y="322580"/>
                      <a:pt x="1277620" y="288290"/>
                      <a:pt x="1282700" y="256540"/>
                    </a:cubicBezTo>
                    <a:cubicBezTo>
                      <a:pt x="1287780" y="224790"/>
                      <a:pt x="1299210" y="193040"/>
                      <a:pt x="1314450" y="165100"/>
                    </a:cubicBezTo>
                    <a:cubicBezTo>
                      <a:pt x="1329690" y="137160"/>
                      <a:pt x="1350010" y="109220"/>
                      <a:pt x="1372870" y="86360"/>
                    </a:cubicBezTo>
                    <a:cubicBezTo>
                      <a:pt x="1395730" y="64770"/>
                      <a:pt x="1424940" y="45720"/>
                      <a:pt x="1454150" y="31750"/>
                    </a:cubicBezTo>
                    <a:cubicBezTo>
                      <a:pt x="1483360" y="19050"/>
                      <a:pt x="1516380" y="10160"/>
                      <a:pt x="1548130" y="6350"/>
                    </a:cubicBezTo>
                    <a:cubicBezTo>
                      <a:pt x="1579880" y="2540"/>
                      <a:pt x="1614170" y="5080"/>
                      <a:pt x="1645920" y="11430"/>
                    </a:cubicBezTo>
                    <a:cubicBezTo>
                      <a:pt x="1677670" y="17780"/>
                      <a:pt x="1708150" y="30480"/>
                      <a:pt x="1736090" y="46990"/>
                    </a:cubicBezTo>
                    <a:cubicBezTo>
                      <a:pt x="1764030" y="63500"/>
                      <a:pt x="1789430" y="86360"/>
                      <a:pt x="1811020" y="110490"/>
                    </a:cubicBezTo>
                    <a:cubicBezTo>
                      <a:pt x="1831340" y="134620"/>
                      <a:pt x="1850390" y="163830"/>
                      <a:pt x="1861820" y="194310"/>
                    </a:cubicBezTo>
                    <a:cubicBezTo>
                      <a:pt x="1873250" y="223520"/>
                      <a:pt x="1880870" y="257810"/>
                      <a:pt x="1882140" y="289560"/>
                    </a:cubicBezTo>
                    <a:cubicBezTo>
                      <a:pt x="1883410" y="321310"/>
                      <a:pt x="1880870" y="356870"/>
                      <a:pt x="1871980" y="387350"/>
                    </a:cubicBezTo>
                    <a:cubicBezTo>
                      <a:pt x="1863090" y="417830"/>
                      <a:pt x="1847850" y="448310"/>
                      <a:pt x="1830070" y="474980"/>
                    </a:cubicBezTo>
                    <a:cubicBezTo>
                      <a:pt x="1812290" y="501650"/>
                      <a:pt x="1789430" y="527050"/>
                      <a:pt x="1764030" y="546100"/>
                    </a:cubicBezTo>
                    <a:cubicBezTo>
                      <a:pt x="1738630" y="565150"/>
                      <a:pt x="1708150" y="581660"/>
                      <a:pt x="1677670" y="591820"/>
                    </a:cubicBezTo>
                    <a:cubicBezTo>
                      <a:pt x="1647190" y="601980"/>
                      <a:pt x="1621790" y="604520"/>
                      <a:pt x="1581150" y="608330"/>
                    </a:cubicBezTo>
                    <a:cubicBezTo>
                      <a:pt x="1510030" y="614680"/>
                      <a:pt x="1365250" y="619760"/>
                      <a:pt x="1285240" y="609600"/>
                    </a:cubicBezTo>
                    <a:cubicBezTo>
                      <a:pt x="1229360" y="603250"/>
                      <a:pt x="1182370" y="591820"/>
                      <a:pt x="1146810" y="575310"/>
                    </a:cubicBezTo>
                    <a:cubicBezTo>
                      <a:pt x="1121410" y="563880"/>
                      <a:pt x="1107440" y="553720"/>
                      <a:pt x="1088390" y="534670"/>
                    </a:cubicBezTo>
                    <a:cubicBezTo>
                      <a:pt x="1061720" y="508000"/>
                      <a:pt x="1024890" y="462280"/>
                      <a:pt x="1008380" y="419100"/>
                    </a:cubicBezTo>
                    <a:cubicBezTo>
                      <a:pt x="991870" y="375920"/>
                      <a:pt x="988060" y="316230"/>
                      <a:pt x="990600" y="278130"/>
                    </a:cubicBezTo>
                    <a:cubicBezTo>
                      <a:pt x="991870" y="250190"/>
                      <a:pt x="996950" y="233680"/>
                      <a:pt x="1008380" y="208280"/>
                    </a:cubicBezTo>
                    <a:cubicBezTo>
                      <a:pt x="1024890" y="172720"/>
                      <a:pt x="1061720" y="119380"/>
                      <a:pt x="1088390" y="92710"/>
                    </a:cubicBezTo>
                    <a:cubicBezTo>
                      <a:pt x="1107440" y="73660"/>
                      <a:pt x="1121410" y="63500"/>
                      <a:pt x="1146810" y="52070"/>
                    </a:cubicBezTo>
                    <a:cubicBezTo>
                      <a:pt x="1182370" y="35560"/>
                      <a:pt x="1229360" y="21590"/>
                      <a:pt x="1285240" y="17780"/>
                    </a:cubicBezTo>
                    <a:cubicBezTo>
                      <a:pt x="1366520" y="11430"/>
                      <a:pt x="1515110" y="25400"/>
                      <a:pt x="1592580" y="48260"/>
                    </a:cubicBezTo>
                    <a:cubicBezTo>
                      <a:pt x="1644650" y="63500"/>
                      <a:pt x="1686560" y="90170"/>
                      <a:pt x="1715770" y="113030"/>
                    </a:cubicBezTo>
                    <a:cubicBezTo>
                      <a:pt x="1736090" y="129540"/>
                      <a:pt x="1747520" y="142240"/>
                      <a:pt x="1761490" y="165100"/>
                    </a:cubicBezTo>
                    <a:cubicBezTo>
                      <a:pt x="1780540" y="196850"/>
                      <a:pt x="1804670" y="257810"/>
                      <a:pt x="1811020" y="294640"/>
                    </a:cubicBezTo>
                    <a:cubicBezTo>
                      <a:pt x="1816100" y="321310"/>
                      <a:pt x="1816100" y="337820"/>
                      <a:pt x="1811020" y="364490"/>
                    </a:cubicBezTo>
                    <a:cubicBezTo>
                      <a:pt x="1804670" y="401320"/>
                      <a:pt x="1786890" y="455930"/>
                      <a:pt x="1761490" y="492760"/>
                    </a:cubicBezTo>
                    <a:cubicBezTo>
                      <a:pt x="1736090" y="529590"/>
                      <a:pt x="1696720" y="563880"/>
                      <a:pt x="1657350" y="585470"/>
                    </a:cubicBezTo>
                    <a:cubicBezTo>
                      <a:pt x="1617980" y="605790"/>
                      <a:pt x="1582420" y="615950"/>
                      <a:pt x="1524000" y="618490"/>
                    </a:cubicBezTo>
                    <a:cubicBezTo>
                      <a:pt x="1416050" y="623570"/>
                      <a:pt x="1239520" y="567690"/>
                      <a:pt x="1059180" y="547370"/>
                    </a:cubicBezTo>
                    <a:cubicBezTo>
                      <a:pt x="812800" y="519430"/>
                      <a:pt x="294640" y="504190"/>
                      <a:pt x="180340" y="478790"/>
                    </a:cubicBezTo>
                    <a:cubicBezTo>
                      <a:pt x="151130" y="472440"/>
                      <a:pt x="146050" y="471170"/>
                      <a:pt x="128270" y="459740"/>
                    </a:cubicBezTo>
                    <a:cubicBezTo>
                      <a:pt x="101600" y="444500"/>
                      <a:pt x="64770" y="415290"/>
                      <a:pt x="44450" y="384810"/>
                    </a:cubicBezTo>
                    <a:cubicBezTo>
                      <a:pt x="24130" y="355600"/>
                      <a:pt x="8890" y="311150"/>
                      <a:pt x="3810" y="280670"/>
                    </a:cubicBezTo>
                    <a:cubicBezTo>
                      <a:pt x="0" y="259080"/>
                      <a:pt x="1270" y="242570"/>
                      <a:pt x="3810" y="223520"/>
                    </a:cubicBezTo>
                    <a:cubicBezTo>
                      <a:pt x="6350" y="204470"/>
                      <a:pt x="8890" y="189230"/>
                      <a:pt x="17780" y="168910"/>
                    </a:cubicBezTo>
                    <a:cubicBezTo>
                      <a:pt x="30480" y="140970"/>
                      <a:pt x="54610" y="100330"/>
                      <a:pt x="81280" y="76200"/>
                    </a:cubicBezTo>
                    <a:cubicBezTo>
                      <a:pt x="107950" y="52070"/>
                      <a:pt x="151130" y="33020"/>
                      <a:pt x="180340" y="24130"/>
                    </a:cubicBezTo>
                    <a:cubicBezTo>
                      <a:pt x="200660" y="17780"/>
                      <a:pt x="236220" y="17780"/>
                      <a:pt x="236220" y="17780"/>
                    </a:cubicBezTo>
                  </a:path>
                </a:pathLst>
              </a:custGeom>
              <a:solidFill>
                <a:srgbClr val="A46A9C"/>
              </a:solidFill>
              <a:ln cap="sq">
                <a:noFill/>
                <a:prstDash val="solid"/>
                <a:miter/>
              </a:ln>
            </p:spPr>
          </p:sp>
        </p:grpSp>
        <p:sp>
          <p:nvSpPr>
            <p:cNvPr id="35" name="AutoShape 35"/>
            <p:cNvSpPr/>
            <p:nvPr/>
          </p:nvSpPr>
          <p:spPr>
            <a:xfrm flipV="1">
              <a:off x="2662562" y="3175931"/>
              <a:ext cx="955847" cy="461317"/>
            </a:xfrm>
            <a:prstGeom prst="line">
              <a:avLst/>
            </a:prstGeom>
            <a:ln w="31615" cap="flat">
              <a:solidFill>
                <a:srgbClr val="245430"/>
              </a:solidFill>
              <a:prstDash val="solid"/>
              <a:headEnd type="none" w="sm" len="sm"/>
              <a:tailEnd type="none" w="sm" len="sm"/>
            </a:ln>
          </p:spPr>
        </p:sp>
        <p:sp>
          <p:nvSpPr>
            <p:cNvPr id="36" name="AutoShape 36"/>
            <p:cNvSpPr/>
            <p:nvPr/>
          </p:nvSpPr>
          <p:spPr>
            <a:xfrm>
              <a:off x="1158257" y="2353217"/>
              <a:ext cx="1113308" cy="978230"/>
            </a:xfrm>
            <a:prstGeom prst="line">
              <a:avLst/>
            </a:prstGeom>
            <a:ln w="31615" cap="flat">
              <a:solidFill>
                <a:srgbClr val="245430"/>
              </a:solidFill>
              <a:prstDash val="solid"/>
              <a:headEnd type="none" w="sm" len="sm"/>
              <a:tailEnd type="none" w="sm" len="sm"/>
            </a:ln>
          </p:spPr>
        </p:sp>
        <p:sp>
          <p:nvSpPr>
            <p:cNvPr id="37" name="AutoShape 37"/>
            <p:cNvSpPr/>
            <p:nvPr/>
          </p:nvSpPr>
          <p:spPr>
            <a:xfrm>
              <a:off x="2104003" y="1386687"/>
              <a:ext cx="387233" cy="635644"/>
            </a:xfrm>
            <a:prstGeom prst="line">
              <a:avLst/>
            </a:prstGeom>
            <a:ln w="31615" cap="flat">
              <a:solidFill>
                <a:srgbClr val="245430"/>
              </a:solidFill>
              <a:prstDash val="solid"/>
              <a:headEnd type="none" w="sm" len="sm"/>
              <a:tailEnd type="none" w="sm" len="sm"/>
            </a:ln>
          </p:spPr>
        </p:sp>
        <p:sp>
          <p:nvSpPr>
            <p:cNvPr id="38" name="AutoShape 38"/>
            <p:cNvSpPr/>
            <p:nvPr/>
          </p:nvSpPr>
          <p:spPr>
            <a:xfrm>
              <a:off x="2783518" y="421838"/>
              <a:ext cx="254407" cy="699478"/>
            </a:xfrm>
            <a:prstGeom prst="line">
              <a:avLst/>
            </a:prstGeom>
            <a:ln w="31615" cap="flat">
              <a:solidFill>
                <a:srgbClr val="245430"/>
              </a:solidFill>
              <a:prstDash val="solid"/>
              <a:headEnd type="none" w="sm" len="sm"/>
              <a:tailEnd type="none" w="sm" len="sm"/>
            </a:ln>
          </p:spPr>
        </p:sp>
        <p:sp>
          <p:nvSpPr>
            <p:cNvPr id="39" name="AutoShape 39"/>
            <p:cNvSpPr/>
            <p:nvPr/>
          </p:nvSpPr>
          <p:spPr>
            <a:xfrm flipH="1">
              <a:off x="2925986" y="1543155"/>
              <a:ext cx="1541876" cy="643833"/>
            </a:xfrm>
            <a:prstGeom prst="line">
              <a:avLst/>
            </a:prstGeom>
            <a:ln w="31615" cap="flat">
              <a:solidFill>
                <a:srgbClr val="245430"/>
              </a:solidFill>
              <a:prstDash val="solid"/>
              <a:headEnd type="none" w="sm" len="sm"/>
              <a:tailEnd type="none" w="sm" len="sm"/>
            </a:ln>
          </p:spPr>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20742" y="770571"/>
            <a:ext cx="16638558" cy="8981441"/>
          </a:xfrm>
          <a:prstGeom prst="rect">
            <a:avLst/>
          </a:prstGeom>
        </p:spPr>
        <p:txBody>
          <a:bodyPr lIns="0" tIns="0" rIns="0" bIns="0" rtlCol="0" anchor="t">
            <a:spAutoFit/>
          </a:bodyPr>
          <a:lstStyle/>
          <a:p>
            <a:pPr>
              <a:lnSpc>
                <a:spcPts val="5750"/>
              </a:lnSpc>
            </a:pPr>
            <a:r>
              <a:rPr lang="en-US" sz="4600" spc="46">
                <a:solidFill>
                  <a:srgbClr val="663F61"/>
                </a:solidFill>
                <a:latin typeface="Nunito Bold"/>
              </a:rPr>
              <a:t>Wenn ihr Informationen online teilt, solltet ihr bedenken: </a:t>
            </a:r>
          </a:p>
          <a:p>
            <a:pPr>
              <a:lnSpc>
                <a:spcPts val="5750"/>
              </a:lnSpc>
            </a:pPr>
            <a:r>
              <a:rPr lang="en-US" sz="4600" spc="46">
                <a:solidFill>
                  <a:srgbClr val="663F61"/>
                </a:solidFill>
                <a:latin typeface="Nunito Bold"/>
              </a:rPr>
              <a:t>Wer kann diese Informationen sehen?</a:t>
            </a:r>
          </a:p>
          <a:p>
            <a:pPr>
              <a:lnSpc>
                <a:spcPts val="5750"/>
              </a:lnSpc>
            </a:pPr>
            <a:r>
              <a:rPr lang="en-US" sz="4600" spc="46">
                <a:solidFill>
                  <a:srgbClr val="663F61"/>
                </a:solidFill>
                <a:latin typeface="Nunito Bold"/>
              </a:rPr>
              <a:t>Gebt ihr damit auch Informationen über andere preis?</a:t>
            </a:r>
          </a:p>
          <a:p>
            <a:pPr>
              <a:lnSpc>
                <a:spcPts val="5750"/>
              </a:lnSpc>
            </a:pPr>
            <a:r>
              <a:rPr lang="en-US" sz="4600" spc="46">
                <a:solidFill>
                  <a:srgbClr val="663F61"/>
                </a:solidFill>
                <a:latin typeface="Nunito Bold"/>
              </a:rPr>
              <a:t>Seid ihr damit einverstanden?</a:t>
            </a:r>
          </a:p>
          <a:p>
            <a:pPr>
              <a:lnSpc>
                <a:spcPts val="5750"/>
              </a:lnSpc>
            </a:pPr>
            <a:endParaRPr lang="en-US" sz="4600" spc="46">
              <a:solidFill>
                <a:srgbClr val="663F61"/>
              </a:solidFill>
              <a:latin typeface="Nunito Bold"/>
            </a:endParaRPr>
          </a:p>
          <a:p>
            <a:pPr>
              <a:lnSpc>
                <a:spcPts val="5750"/>
              </a:lnSpc>
            </a:pPr>
            <a:r>
              <a:rPr lang="en-US" sz="4600" spc="46">
                <a:solidFill>
                  <a:srgbClr val="663F61"/>
                </a:solidFill>
                <a:latin typeface="Nunito Bold"/>
              </a:rPr>
              <a:t>Einige Informationen könnten sich in der Zukunft negativ auswirken, wenn sie mit den falschen Personen geteilt werden. Wenn Fremde oder eine Person, die ihr nicht gut kennt, zu viel über euch wissen, kann das ein Risiko darstellen! </a:t>
            </a:r>
          </a:p>
          <a:p>
            <a:pPr>
              <a:lnSpc>
                <a:spcPts val="4750"/>
              </a:lnSpc>
            </a:pPr>
            <a:endParaRPr lang="en-US" sz="4600" spc="46">
              <a:solidFill>
                <a:srgbClr val="663F61"/>
              </a:solidFill>
              <a:latin typeface="Nunito Bold"/>
            </a:endParaRPr>
          </a:p>
          <a:p>
            <a:pPr>
              <a:lnSpc>
                <a:spcPts val="4750"/>
              </a:lnSpc>
            </a:pPr>
            <a:endParaRPr lang="en-US" sz="4600" spc="46">
              <a:solidFill>
                <a:srgbClr val="663F61"/>
              </a:solidFill>
              <a:latin typeface="Nunito Bold"/>
            </a:endParaRPr>
          </a:p>
          <a:p>
            <a:pPr algn="ctr">
              <a:lnSpc>
                <a:spcPts val="4070"/>
              </a:lnSpc>
              <a:spcBef>
                <a:spcPct val="0"/>
              </a:spcBef>
            </a:pPr>
            <a:endParaRPr lang="en-US" sz="4600" spc="46">
              <a:solidFill>
                <a:srgbClr val="663F61"/>
              </a:solidFill>
              <a:latin typeface="Nunito Bold"/>
            </a:endParaRPr>
          </a:p>
        </p:txBody>
      </p:sp>
      <p:grpSp>
        <p:nvGrpSpPr>
          <p:cNvPr id="3" name="Group 3"/>
          <p:cNvGrpSpPr/>
          <p:nvPr/>
        </p:nvGrpSpPr>
        <p:grpSpPr>
          <a:xfrm>
            <a:off x="9144000" y="8311125"/>
            <a:ext cx="8756138" cy="1440888"/>
            <a:chOff x="0" y="0"/>
            <a:chExt cx="11674850" cy="1921184"/>
          </a:xfrm>
        </p:grpSpPr>
        <p:grpSp>
          <p:nvGrpSpPr>
            <p:cNvPr id="4" name="Group 4"/>
            <p:cNvGrpSpPr/>
            <p:nvPr/>
          </p:nvGrpSpPr>
          <p:grpSpPr>
            <a:xfrm>
              <a:off x="5346384" y="0"/>
              <a:ext cx="450173" cy="1240137"/>
              <a:chOff x="0" y="0"/>
              <a:chExt cx="98086" cy="270206"/>
            </a:xfrm>
          </p:grpSpPr>
          <p:sp>
            <p:nvSpPr>
              <p:cNvPr id="5" name="Freeform 5"/>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6" name="TextBox 6"/>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7" name="Group 7"/>
            <p:cNvGrpSpPr/>
            <p:nvPr/>
          </p:nvGrpSpPr>
          <p:grpSpPr>
            <a:xfrm>
              <a:off x="5612338" y="0"/>
              <a:ext cx="450173" cy="1240137"/>
              <a:chOff x="0" y="0"/>
              <a:chExt cx="98086" cy="270206"/>
            </a:xfrm>
          </p:grpSpPr>
          <p:sp>
            <p:nvSpPr>
              <p:cNvPr id="8" name="Freeform 8"/>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9" name="TextBox 9"/>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10" name="Group 10"/>
            <p:cNvGrpSpPr/>
            <p:nvPr/>
          </p:nvGrpSpPr>
          <p:grpSpPr>
            <a:xfrm>
              <a:off x="5796557" y="184219"/>
              <a:ext cx="450173" cy="1240137"/>
              <a:chOff x="0" y="0"/>
              <a:chExt cx="98086" cy="270206"/>
            </a:xfrm>
          </p:grpSpPr>
          <p:sp>
            <p:nvSpPr>
              <p:cNvPr id="11" name="Freeform 11"/>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12" name="TextBox 12"/>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13" name="Group 13"/>
            <p:cNvGrpSpPr/>
            <p:nvPr/>
          </p:nvGrpSpPr>
          <p:grpSpPr>
            <a:xfrm>
              <a:off x="6062512" y="0"/>
              <a:ext cx="450173" cy="1240137"/>
              <a:chOff x="0" y="0"/>
              <a:chExt cx="98086" cy="270206"/>
            </a:xfrm>
          </p:grpSpPr>
          <p:sp>
            <p:nvSpPr>
              <p:cNvPr id="14" name="Freeform 14"/>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15" name="TextBox 15"/>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16" name="Group 16"/>
            <p:cNvGrpSpPr/>
            <p:nvPr/>
          </p:nvGrpSpPr>
          <p:grpSpPr>
            <a:xfrm>
              <a:off x="4446037" y="92109"/>
              <a:ext cx="450173" cy="1240137"/>
              <a:chOff x="0" y="0"/>
              <a:chExt cx="98086" cy="270206"/>
            </a:xfrm>
          </p:grpSpPr>
          <p:sp>
            <p:nvSpPr>
              <p:cNvPr id="17" name="Freeform 17"/>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18" name="TextBox 18"/>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19" name="Group 19"/>
            <p:cNvGrpSpPr/>
            <p:nvPr/>
          </p:nvGrpSpPr>
          <p:grpSpPr>
            <a:xfrm>
              <a:off x="4711992" y="92109"/>
              <a:ext cx="450173" cy="1240137"/>
              <a:chOff x="0" y="0"/>
              <a:chExt cx="98086" cy="270206"/>
            </a:xfrm>
          </p:grpSpPr>
          <p:sp>
            <p:nvSpPr>
              <p:cNvPr id="20" name="Freeform 20"/>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21" name="TextBox 21"/>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22" name="Group 22"/>
            <p:cNvGrpSpPr/>
            <p:nvPr/>
          </p:nvGrpSpPr>
          <p:grpSpPr>
            <a:xfrm>
              <a:off x="4896211" y="276328"/>
              <a:ext cx="450173" cy="1240137"/>
              <a:chOff x="0" y="0"/>
              <a:chExt cx="98086" cy="270206"/>
            </a:xfrm>
          </p:grpSpPr>
          <p:sp>
            <p:nvSpPr>
              <p:cNvPr id="23" name="Freeform 23"/>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24" name="TextBox 24"/>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25" name="Group 25"/>
            <p:cNvGrpSpPr/>
            <p:nvPr/>
          </p:nvGrpSpPr>
          <p:grpSpPr>
            <a:xfrm>
              <a:off x="5162165" y="92109"/>
              <a:ext cx="450173" cy="1240137"/>
              <a:chOff x="0" y="0"/>
              <a:chExt cx="98086" cy="270206"/>
            </a:xfrm>
          </p:grpSpPr>
          <p:sp>
            <p:nvSpPr>
              <p:cNvPr id="26" name="Freeform 26"/>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27" name="TextBox 27"/>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28" name="Group 28"/>
            <p:cNvGrpSpPr/>
            <p:nvPr/>
          </p:nvGrpSpPr>
          <p:grpSpPr>
            <a:xfrm>
              <a:off x="7187945" y="92109"/>
              <a:ext cx="450173" cy="1240137"/>
              <a:chOff x="0" y="0"/>
              <a:chExt cx="98086" cy="270206"/>
            </a:xfrm>
          </p:grpSpPr>
          <p:sp>
            <p:nvSpPr>
              <p:cNvPr id="29" name="Freeform 29"/>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30" name="TextBox 30"/>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31" name="Group 31"/>
            <p:cNvGrpSpPr/>
            <p:nvPr/>
          </p:nvGrpSpPr>
          <p:grpSpPr>
            <a:xfrm>
              <a:off x="7453899" y="92109"/>
              <a:ext cx="450173" cy="1240137"/>
              <a:chOff x="0" y="0"/>
              <a:chExt cx="98086" cy="270206"/>
            </a:xfrm>
          </p:grpSpPr>
          <p:sp>
            <p:nvSpPr>
              <p:cNvPr id="32" name="Freeform 32"/>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33" name="TextBox 33"/>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34" name="Group 34"/>
            <p:cNvGrpSpPr/>
            <p:nvPr/>
          </p:nvGrpSpPr>
          <p:grpSpPr>
            <a:xfrm>
              <a:off x="7638118" y="276328"/>
              <a:ext cx="450173" cy="1240137"/>
              <a:chOff x="0" y="0"/>
              <a:chExt cx="98086" cy="270206"/>
            </a:xfrm>
          </p:grpSpPr>
          <p:sp>
            <p:nvSpPr>
              <p:cNvPr id="35" name="Freeform 35"/>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36" name="TextBox 36"/>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37" name="Group 37"/>
            <p:cNvGrpSpPr/>
            <p:nvPr/>
          </p:nvGrpSpPr>
          <p:grpSpPr>
            <a:xfrm>
              <a:off x="7904073" y="92109"/>
              <a:ext cx="450173" cy="1240137"/>
              <a:chOff x="0" y="0"/>
              <a:chExt cx="98086" cy="270206"/>
            </a:xfrm>
          </p:grpSpPr>
          <p:sp>
            <p:nvSpPr>
              <p:cNvPr id="38" name="Freeform 38"/>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39" name="TextBox 39"/>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40" name="Group 40"/>
            <p:cNvGrpSpPr/>
            <p:nvPr/>
          </p:nvGrpSpPr>
          <p:grpSpPr>
            <a:xfrm>
              <a:off x="6287598" y="184219"/>
              <a:ext cx="450173" cy="1240137"/>
              <a:chOff x="0" y="0"/>
              <a:chExt cx="98086" cy="270206"/>
            </a:xfrm>
          </p:grpSpPr>
          <p:sp>
            <p:nvSpPr>
              <p:cNvPr id="41" name="Freeform 41"/>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42" name="TextBox 42"/>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43" name="Group 43"/>
            <p:cNvGrpSpPr/>
            <p:nvPr/>
          </p:nvGrpSpPr>
          <p:grpSpPr>
            <a:xfrm>
              <a:off x="6553553" y="184219"/>
              <a:ext cx="450173" cy="1240137"/>
              <a:chOff x="0" y="0"/>
              <a:chExt cx="98086" cy="270206"/>
            </a:xfrm>
          </p:grpSpPr>
          <p:sp>
            <p:nvSpPr>
              <p:cNvPr id="44" name="Freeform 44"/>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45" name="TextBox 45"/>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46" name="Group 46"/>
            <p:cNvGrpSpPr/>
            <p:nvPr/>
          </p:nvGrpSpPr>
          <p:grpSpPr>
            <a:xfrm>
              <a:off x="6737771" y="368437"/>
              <a:ext cx="450173" cy="1240137"/>
              <a:chOff x="0" y="0"/>
              <a:chExt cx="98086" cy="270206"/>
            </a:xfrm>
          </p:grpSpPr>
          <p:sp>
            <p:nvSpPr>
              <p:cNvPr id="47" name="Freeform 47"/>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48" name="TextBox 48"/>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49" name="Group 49"/>
            <p:cNvGrpSpPr/>
            <p:nvPr/>
          </p:nvGrpSpPr>
          <p:grpSpPr>
            <a:xfrm>
              <a:off x="7003726" y="184219"/>
              <a:ext cx="450173" cy="1240137"/>
              <a:chOff x="0" y="0"/>
              <a:chExt cx="98086" cy="270206"/>
            </a:xfrm>
          </p:grpSpPr>
          <p:sp>
            <p:nvSpPr>
              <p:cNvPr id="50" name="Freeform 50"/>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51" name="TextBox 51"/>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52" name="Group 52"/>
            <p:cNvGrpSpPr/>
            <p:nvPr/>
          </p:nvGrpSpPr>
          <p:grpSpPr>
            <a:xfrm>
              <a:off x="1658075" y="0"/>
              <a:ext cx="450173" cy="1240137"/>
              <a:chOff x="0" y="0"/>
              <a:chExt cx="98086" cy="270206"/>
            </a:xfrm>
          </p:grpSpPr>
          <p:sp>
            <p:nvSpPr>
              <p:cNvPr id="53" name="Freeform 53"/>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54" name="TextBox 54"/>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55" name="Group 55"/>
            <p:cNvGrpSpPr/>
            <p:nvPr/>
          </p:nvGrpSpPr>
          <p:grpSpPr>
            <a:xfrm>
              <a:off x="1924030" y="0"/>
              <a:ext cx="450173" cy="1240137"/>
              <a:chOff x="0" y="0"/>
              <a:chExt cx="98086" cy="270206"/>
            </a:xfrm>
          </p:grpSpPr>
          <p:sp>
            <p:nvSpPr>
              <p:cNvPr id="56" name="Freeform 56"/>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57" name="TextBox 57"/>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58" name="Group 58"/>
            <p:cNvGrpSpPr/>
            <p:nvPr/>
          </p:nvGrpSpPr>
          <p:grpSpPr>
            <a:xfrm>
              <a:off x="2108249" y="184219"/>
              <a:ext cx="450173" cy="1240137"/>
              <a:chOff x="0" y="0"/>
              <a:chExt cx="98086" cy="270206"/>
            </a:xfrm>
          </p:grpSpPr>
          <p:sp>
            <p:nvSpPr>
              <p:cNvPr id="59" name="Freeform 59"/>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60" name="TextBox 60"/>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61" name="Group 61"/>
            <p:cNvGrpSpPr/>
            <p:nvPr/>
          </p:nvGrpSpPr>
          <p:grpSpPr>
            <a:xfrm>
              <a:off x="2374203" y="0"/>
              <a:ext cx="450173" cy="1240137"/>
              <a:chOff x="0" y="0"/>
              <a:chExt cx="98086" cy="270206"/>
            </a:xfrm>
          </p:grpSpPr>
          <p:sp>
            <p:nvSpPr>
              <p:cNvPr id="62" name="Freeform 62"/>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63" name="TextBox 63"/>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64" name="Group 64"/>
            <p:cNvGrpSpPr/>
            <p:nvPr/>
          </p:nvGrpSpPr>
          <p:grpSpPr>
            <a:xfrm>
              <a:off x="757729" y="92109"/>
              <a:ext cx="450173" cy="1240137"/>
              <a:chOff x="0" y="0"/>
              <a:chExt cx="98086" cy="270206"/>
            </a:xfrm>
          </p:grpSpPr>
          <p:sp>
            <p:nvSpPr>
              <p:cNvPr id="65" name="Freeform 65"/>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66" name="TextBox 66"/>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67" name="Group 67"/>
            <p:cNvGrpSpPr/>
            <p:nvPr/>
          </p:nvGrpSpPr>
          <p:grpSpPr>
            <a:xfrm>
              <a:off x="1023684" y="92109"/>
              <a:ext cx="450173" cy="1240137"/>
              <a:chOff x="0" y="0"/>
              <a:chExt cx="98086" cy="270206"/>
            </a:xfrm>
          </p:grpSpPr>
          <p:sp>
            <p:nvSpPr>
              <p:cNvPr id="68" name="Freeform 68"/>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69" name="TextBox 69"/>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70" name="Group 70"/>
            <p:cNvGrpSpPr/>
            <p:nvPr/>
          </p:nvGrpSpPr>
          <p:grpSpPr>
            <a:xfrm>
              <a:off x="1207902" y="276328"/>
              <a:ext cx="450173" cy="1240137"/>
              <a:chOff x="0" y="0"/>
              <a:chExt cx="98086" cy="270206"/>
            </a:xfrm>
          </p:grpSpPr>
          <p:sp>
            <p:nvSpPr>
              <p:cNvPr id="71" name="Freeform 71"/>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72" name="TextBox 72"/>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73" name="Group 73"/>
            <p:cNvGrpSpPr/>
            <p:nvPr/>
          </p:nvGrpSpPr>
          <p:grpSpPr>
            <a:xfrm>
              <a:off x="1473857" y="92109"/>
              <a:ext cx="450173" cy="1240137"/>
              <a:chOff x="0" y="0"/>
              <a:chExt cx="98086" cy="270206"/>
            </a:xfrm>
          </p:grpSpPr>
          <p:sp>
            <p:nvSpPr>
              <p:cNvPr id="74" name="Freeform 74"/>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75" name="TextBox 75"/>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76" name="Group 76"/>
            <p:cNvGrpSpPr/>
            <p:nvPr/>
          </p:nvGrpSpPr>
          <p:grpSpPr>
            <a:xfrm>
              <a:off x="3499636" y="92109"/>
              <a:ext cx="450173" cy="1240137"/>
              <a:chOff x="0" y="0"/>
              <a:chExt cx="98086" cy="270206"/>
            </a:xfrm>
          </p:grpSpPr>
          <p:sp>
            <p:nvSpPr>
              <p:cNvPr id="77" name="Freeform 77"/>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78" name="TextBox 78"/>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79" name="Group 79"/>
            <p:cNvGrpSpPr/>
            <p:nvPr/>
          </p:nvGrpSpPr>
          <p:grpSpPr>
            <a:xfrm>
              <a:off x="3765591" y="92109"/>
              <a:ext cx="450173" cy="1240137"/>
              <a:chOff x="0" y="0"/>
              <a:chExt cx="98086" cy="270206"/>
            </a:xfrm>
          </p:grpSpPr>
          <p:sp>
            <p:nvSpPr>
              <p:cNvPr id="80" name="Freeform 80"/>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81" name="TextBox 81"/>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82" name="Group 82"/>
            <p:cNvGrpSpPr/>
            <p:nvPr/>
          </p:nvGrpSpPr>
          <p:grpSpPr>
            <a:xfrm>
              <a:off x="3949810" y="276328"/>
              <a:ext cx="450173" cy="1240137"/>
              <a:chOff x="0" y="0"/>
              <a:chExt cx="98086" cy="270206"/>
            </a:xfrm>
          </p:grpSpPr>
          <p:sp>
            <p:nvSpPr>
              <p:cNvPr id="83" name="Freeform 83"/>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84" name="TextBox 84"/>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85" name="Group 85"/>
            <p:cNvGrpSpPr/>
            <p:nvPr/>
          </p:nvGrpSpPr>
          <p:grpSpPr>
            <a:xfrm>
              <a:off x="4215764" y="92109"/>
              <a:ext cx="450173" cy="1240137"/>
              <a:chOff x="0" y="0"/>
              <a:chExt cx="98086" cy="270206"/>
            </a:xfrm>
          </p:grpSpPr>
          <p:sp>
            <p:nvSpPr>
              <p:cNvPr id="86" name="Freeform 86"/>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87" name="TextBox 87"/>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88" name="Group 88"/>
            <p:cNvGrpSpPr/>
            <p:nvPr/>
          </p:nvGrpSpPr>
          <p:grpSpPr>
            <a:xfrm>
              <a:off x="2599290" y="184219"/>
              <a:ext cx="450173" cy="1240137"/>
              <a:chOff x="0" y="0"/>
              <a:chExt cx="98086" cy="270206"/>
            </a:xfrm>
          </p:grpSpPr>
          <p:sp>
            <p:nvSpPr>
              <p:cNvPr id="89" name="Freeform 89"/>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90" name="TextBox 90"/>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91" name="Group 91"/>
            <p:cNvGrpSpPr/>
            <p:nvPr/>
          </p:nvGrpSpPr>
          <p:grpSpPr>
            <a:xfrm>
              <a:off x="2865245" y="184219"/>
              <a:ext cx="450173" cy="1240137"/>
              <a:chOff x="0" y="0"/>
              <a:chExt cx="98086" cy="270206"/>
            </a:xfrm>
          </p:grpSpPr>
          <p:sp>
            <p:nvSpPr>
              <p:cNvPr id="92" name="Freeform 92"/>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93" name="TextBox 93"/>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94" name="Group 94"/>
            <p:cNvGrpSpPr/>
            <p:nvPr/>
          </p:nvGrpSpPr>
          <p:grpSpPr>
            <a:xfrm>
              <a:off x="3049463" y="368437"/>
              <a:ext cx="450173" cy="1240137"/>
              <a:chOff x="0" y="0"/>
              <a:chExt cx="98086" cy="270206"/>
            </a:xfrm>
          </p:grpSpPr>
          <p:sp>
            <p:nvSpPr>
              <p:cNvPr id="95" name="Freeform 95"/>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96" name="TextBox 96"/>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97" name="Group 97"/>
            <p:cNvGrpSpPr/>
            <p:nvPr/>
          </p:nvGrpSpPr>
          <p:grpSpPr>
            <a:xfrm>
              <a:off x="3315418" y="184219"/>
              <a:ext cx="450173" cy="1240137"/>
              <a:chOff x="0" y="0"/>
              <a:chExt cx="98086" cy="270206"/>
            </a:xfrm>
          </p:grpSpPr>
          <p:sp>
            <p:nvSpPr>
              <p:cNvPr id="98" name="Freeform 98"/>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99" name="TextBox 99"/>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100" name="Group 100"/>
            <p:cNvGrpSpPr/>
            <p:nvPr/>
          </p:nvGrpSpPr>
          <p:grpSpPr>
            <a:xfrm>
              <a:off x="8850474" y="92109"/>
              <a:ext cx="450173" cy="1240137"/>
              <a:chOff x="0" y="0"/>
              <a:chExt cx="98086" cy="270206"/>
            </a:xfrm>
          </p:grpSpPr>
          <p:sp>
            <p:nvSpPr>
              <p:cNvPr id="101" name="Freeform 101"/>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102" name="TextBox 102"/>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103" name="Group 103"/>
            <p:cNvGrpSpPr/>
            <p:nvPr/>
          </p:nvGrpSpPr>
          <p:grpSpPr>
            <a:xfrm>
              <a:off x="9116428" y="92109"/>
              <a:ext cx="450173" cy="1240137"/>
              <a:chOff x="0" y="0"/>
              <a:chExt cx="98086" cy="270206"/>
            </a:xfrm>
          </p:grpSpPr>
          <p:sp>
            <p:nvSpPr>
              <p:cNvPr id="104" name="Freeform 104"/>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105" name="TextBox 105"/>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106" name="Group 106"/>
            <p:cNvGrpSpPr/>
            <p:nvPr/>
          </p:nvGrpSpPr>
          <p:grpSpPr>
            <a:xfrm>
              <a:off x="9300647" y="276328"/>
              <a:ext cx="450173" cy="1240137"/>
              <a:chOff x="0" y="0"/>
              <a:chExt cx="98086" cy="270206"/>
            </a:xfrm>
          </p:grpSpPr>
          <p:sp>
            <p:nvSpPr>
              <p:cNvPr id="107" name="Freeform 107"/>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108" name="TextBox 108"/>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109" name="Group 109"/>
            <p:cNvGrpSpPr/>
            <p:nvPr/>
          </p:nvGrpSpPr>
          <p:grpSpPr>
            <a:xfrm>
              <a:off x="9566602" y="92109"/>
              <a:ext cx="450173" cy="1240137"/>
              <a:chOff x="0" y="0"/>
              <a:chExt cx="98086" cy="270206"/>
            </a:xfrm>
          </p:grpSpPr>
          <p:sp>
            <p:nvSpPr>
              <p:cNvPr id="110" name="Freeform 110"/>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111" name="TextBox 111"/>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112" name="Group 112"/>
            <p:cNvGrpSpPr/>
            <p:nvPr/>
          </p:nvGrpSpPr>
          <p:grpSpPr>
            <a:xfrm>
              <a:off x="7950127" y="184219"/>
              <a:ext cx="450173" cy="1240137"/>
              <a:chOff x="0" y="0"/>
              <a:chExt cx="98086" cy="270206"/>
            </a:xfrm>
          </p:grpSpPr>
          <p:sp>
            <p:nvSpPr>
              <p:cNvPr id="113" name="Freeform 113"/>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114" name="TextBox 114"/>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115" name="Group 115"/>
            <p:cNvGrpSpPr/>
            <p:nvPr/>
          </p:nvGrpSpPr>
          <p:grpSpPr>
            <a:xfrm>
              <a:off x="8216082" y="184219"/>
              <a:ext cx="450173" cy="1240137"/>
              <a:chOff x="0" y="0"/>
              <a:chExt cx="98086" cy="270206"/>
            </a:xfrm>
          </p:grpSpPr>
          <p:sp>
            <p:nvSpPr>
              <p:cNvPr id="116" name="Freeform 116"/>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117" name="TextBox 117"/>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118" name="Group 118"/>
            <p:cNvGrpSpPr/>
            <p:nvPr/>
          </p:nvGrpSpPr>
          <p:grpSpPr>
            <a:xfrm>
              <a:off x="8400300" y="368437"/>
              <a:ext cx="450173" cy="1240137"/>
              <a:chOff x="0" y="0"/>
              <a:chExt cx="98086" cy="270206"/>
            </a:xfrm>
          </p:grpSpPr>
          <p:sp>
            <p:nvSpPr>
              <p:cNvPr id="119" name="Freeform 119"/>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120" name="TextBox 120"/>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121" name="Group 121"/>
            <p:cNvGrpSpPr/>
            <p:nvPr/>
          </p:nvGrpSpPr>
          <p:grpSpPr>
            <a:xfrm>
              <a:off x="8666255" y="184219"/>
              <a:ext cx="450173" cy="1240137"/>
              <a:chOff x="0" y="0"/>
              <a:chExt cx="98086" cy="270206"/>
            </a:xfrm>
          </p:grpSpPr>
          <p:sp>
            <p:nvSpPr>
              <p:cNvPr id="122" name="Freeform 122"/>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123" name="TextBox 123"/>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124" name="Group 124"/>
            <p:cNvGrpSpPr/>
            <p:nvPr/>
          </p:nvGrpSpPr>
          <p:grpSpPr>
            <a:xfrm>
              <a:off x="10692035" y="184219"/>
              <a:ext cx="450173" cy="1240137"/>
              <a:chOff x="0" y="0"/>
              <a:chExt cx="98086" cy="270206"/>
            </a:xfrm>
          </p:grpSpPr>
          <p:sp>
            <p:nvSpPr>
              <p:cNvPr id="125" name="Freeform 125"/>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126" name="TextBox 126"/>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127" name="Group 127"/>
            <p:cNvGrpSpPr/>
            <p:nvPr/>
          </p:nvGrpSpPr>
          <p:grpSpPr>
            <a:xfrm>
              <a:off x="9791688" y="276328"/>
              <a:ext cx="450173" cy="1240137"/>
              <a:chOff x="0" y="0"/>
              <a:chExt cx="98086" cy="270206"/>
            </a:xfrm>
          </p:grpSpPr>
          <p:sp>
            <p:nvSpPr>
              <p:cNvPr id="128" name="Freeform 128"/>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129" name="TextBox 129"/>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130" name="Group 130"/>
            <p:cNvGrpSpPr/>
            <p:nvPr/>
          </p:nvGrpSpPr>
          <p:grpSpPr>
            <a:xfrm>
              <a:off x="10057643" y="276328"/>
              <a:ext cx="450173" cy="1240137"/>
              <a:chOff x="0" y="0"/>
              <a:chExt cx="98086" cy="270206"/>
            </a:xfrm>
          </p:grpSpPr>
          <p:sp>
            <p:nvSpPr>
              <p:cNvPr id="131" name="Freeform 131"/>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132" name="TextBox 132"/>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133" name="Group 133"/>
            <p:cNvGrpSpPr/>
            <p:nvPr/>
          </p:nvGrpSpPr>
          <p:grpSpPr>
            <a:xfrm>
              <a:off x="10241861" y="460546"/>
              <a:ext cx="450173" cy="1240137"/>
              <a:chOff x="0" y="0"/>
              <a:chExt cx="98086" cy="270206"/>
            </a:xfrm>
          </p:grpSpPr>
          <p:sp>
            <p:nvSpPr>
              <p:cNvPr id="134" name="Freeform 134"/>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135" name="TextBox 135"/>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136" name="Group 136"/>
            <p:cNvGrpSpPr/>
            <p:nvPr/>
          </p:nvGrpSpPr>
          <p:grpSpPr>
            <a:xfrm>
              <a:off x="10507816" y="276328"/>
              <a:ext cx="450173" cy="1240137"/>
              <a:chOff x="0" y="0"/>
              <a:chExt cx="98086" cy="270206"/>
            </a:xfrm>
          </p:grpSpPr>
          <p:sp>
            <p:nvSpPr>
              <p:cNvPr id="137" name="Freeform 137"/>
              <p:cNvSpPr/>
              <p:nvPr/>
            </p:nvSpPr>
            <p:spPr>
              <a:xfrm>
                <a:off x="0" y="0"/>
                <a:ext cx="98086" cy="270206"/>
              </a:xfrm>
              <a:custGeom>
                <a:avLst/>
                <a:gdLst/>
                <a:ahLst/>
                <a:cxnLst/>
                <a:rect l="l" t="t" r="r" b="b"/>
                <a:pathLst>
                  <a:path w="98086" h="270206">
                    <a:moveTo>
                      <a:pt x="49043" y="0"/>
                    </a:moveTo>
                    <a:lnTo>
                      <a:pt x="98086" y="270206"/>
                    </a:lnTo>
                    <a:lnTo>
                      <a:pt x="0" y="270206"/>
                    </a:lnTo>
                    <a:lnTo>
                      <a:pt x="49043" y="0"/>
                    </a:lnTo>
                    <a:close/>
                  </a:path>
                </a:pathLst>
              </a:custGeom>
              <a:solidFill>
                <a:srgbClr val="7CAF00"/>
              </a:solidFill>
            </p:spPr>
          </p:sp>
          <p:sp>
            <p:nvSpPr>
              <p:cNvPr id="138" name="TextBox 138"/>
              <p:cNvSpPr txBox="1"/>
              <p:nvPr/>
            </p:nvSpPr>
            <p:spPr>
              <a:xfrm>
                <a:off x="15326" y="87353"/>
                <a:ext cx="67434" cy="163553"/>
              </a:xfrm>
              <a:prstGeom prst="rect">
                <a:avLst/>
              </a:prstGeom>
            </p:spPr>
            <p:txBody>
              <a:bodyPr lIns="50800" tIns="50800" rIns="50800" bIns="50800" rtlCol="0" anchor="ctr"/>
              <a:lstStyle/>
              <a:p>
                <a:pPr algn="ctr">
                  <a:lnSpc>
                    <a:spcPts val="2660"/>
                  </a:lnSpc>
                </a:pPr>
                <a:endParaRPr/>
              </a:p>
            </p:txBody>
          </p:sp>
        </p:grpSp>
        <p:grpSp>
          <p:nvGrpSpPr>
            <p:cNvPr id="139" name="Group 139"/>
            <p:cNvGrpSpPr/>
            <p:nvPr/>
          </p:nvGrpSpPr>
          <p:grpSpPr>
            <a:xfrm>
              <a:off x="6255658" y="204826"/>
              <a:ext cx="291137" cy="1038824"/>
              <a:chOff x="0" y="0"/>
              <a:chExt cx="63434" cy="226343"/>
            </a:xfrm>
          </p:grpSpPr>
          <p:sp>
            <p:nvSpPr>
              <p:cNvPr id="140" name="Freeform 140"/>
              <p:cNvSpPr/>
              <p:nvPr/>
            </p:nvSpPr>
            <p:spPr>
              <a:xfrm>
                <a:off x="0" y="0"/>
                <a:ext cx="63434" cy="226343"/>
              </a:xfrm>
              <a:custGeom>
                <a:avLst/>
                <a:gdLst/>
                <a:ahLst/>
                <a:cxnLst/>
                <a:rect l="l" t="t" r="r" b="b"/>
                <a:pathLst>
                  <a:path w="63434" h="226343">
                    <a:moveTo>
                      <a:pt x="31717" y="0"/>
                    </a:moveTo>
                    <a:lnTo>
                      <a:pt x="63434" y="226343"/>
                    </a:lnTo>
                    <a:lnTo>
                      <a:pt x="0" y="226343"/>
                    </a:lnTo>
                    <a:lnTo>
                      <a:pt x="31717" y="0"/>
                    </a:lnTo>
                    <a:close/>
                  </a:path>
                </a:pathLst>
              </a:custGeom>
              <a:solidFill>
                <a:srgbClr val="349B2B"/>
              </a:solidFill>
            </p:spPr>
          </p:sp>
          <p:sp>
            <p:nvSpPr>
              <p:cNvPr id="141" name="TextBox 141"/>
              <p:cNvSpPr txBox="1"/>
              <p:nvPr/>
            </p:nvSpPr>
            <p:spPr>
              <a:xfrm>
                <a:off x="9912" y="66988"/>
                <a:ext cx="43611" cy="143188"/>
              </a:xfrm>
              <a:prstGeom prst="rect">
                <a:avLst/>
              </a:prstGeom>
            </p:spPr>
            <p:txBody>
              <a:bodyPr lIns="50800" tIns="50800" rIns="50800" bIns="50800" rtlCol="0" anchor="ctr"/>
              <a:lstStyle/>
              <a:p>
                <a:pPr algn="ctr">
                  <a:lnSpc>
                    <a:spcPts val="2660"/>
                  </a:lnSpc>
                </a:pPr>
                <a:endParaRPr/>
              </a:p>
            </p:txBody>
          </p:sp>
        </p:grpSp>
        <p:grpSp>
          <p:nvGrpSpPr>
            <p:cNvPr id="142" name="Group 142"/>
            <p:cNvGrpSpPr/>
            <p:nvPr/>
          </p:nvGrpSpPr>
          <p:grpSpPr>
            <a:xfrm rot="-1174729">
              <a:off x="6108798" y="391029"/>
              <a:ext cx="279167" cy="996112"/>
              <a:chOff x="0" y="0"/>
              <a:chExt cx="63434" cy="226343"/>
            </a:xfrm>
          </p:grpSpPr>
          <p:sp>
            <p:nvSpPr>
              <p:cNvPr id="143" name="Freeform 143"/>
              <p:cNvSpPr/>
              <p:nvPr/>
            </p:nvSpPr>
            <p:spPr>
              <a:xfrm>
                <a:off x="0" y="0"/>
                <a:ext cx="63434" cy="226343"/>
              </a:xfrm>
              <a:custGeom>
                <a:avLst/>
                <a:gdLst/>
                <a:ahLst/>
                <a:cxnLst/>
                <a:rect l="l" t="t" r="r" b="b"/>
                <a:pathLst>
                  <a:path w="63434" h="226343">
                    <a:moveTo>
                      <a:pt x="31717" y="0"/>
                    </a:moveTo>
                    <a:lnTo>
                      <a:pt x="63434" y="226343"/>
                    </a:lnTo>
                    <a:lnTo>
                      <a:pt x="0" y="226343"/>
                    </a:lnTo>
                    <a:lnTo>
                      <a:pt x="31717" y="0"/>
                    </a:lnTo>
                    <a:close/>
                  </a:path>
                </a:pathLst>
              </a:custGeom>
              <a:solidFill>
                <a:srgbClr val="349B2B"/>
              </a:solidFill>
            </p:spPr>
          </p:sp>
          <p:sp>
            <p:nvSpPr>
              <p:cNvPr id="144" name="TextBox 144"/>
              <p:cNvSpPr txBox="1"/>
              <p:nvPr/>
            </p:nvSpPr>
            <p:spPr>
              <a:xfrm>
                <a:off x="9912" y="66988"/>
                <a:ext cx="43611" cy="143188"/>
              </a:xfrm>
              <a:prstGeom prst="rect">
                <a:avLst/>
              </a:prstGeom>
            </p:spPr>
            <p:txBody>
              <a:bodyPr lIns="50800" tIns="50800" rIns="50800" bIns="50800" rtlCol="0" anchor="ctr"/>
              <a:lstStyle/>
              <a:p>
                <a:pPr algn="ctr">
                  <a:lnSpc>
                    <a:spcPts val="2660"/>
                  </a:lnSpc>
                </a:pPr>
                <a:endParaRPr/>
              </a:p>
            </p:txBody>
          </p:sp>
        </p:grpSp>
        <p:grpSp>
          <p:nvGrpSpPr>
            <p:cNvPr id="145" name="Group 145"/>
            <p:cNvGrpSpPr/>
            <p:nvPr/>
          </p:nvGrpSpPr>
          <p:grpSpPr>
            <a:xfrm>
              <a:off x="7672228" y="204826"/>
              <a:ext cx="291137" cy="1038824"/>
              <a:chOff x="0" y="0"/>
              <a:chExt cx="63434" cy="226343"/>
            </a:xfrm>
          </p:grpSpPr>
          <p:sp>
            <p:nvSpPr>
              <p:cNvPr id="146" name="Freeform 146"/>
              <p:cNvSpPr/>
              <p:nvPr/>
            </p:nvSpPr>
            <p:spPr>
              <a:xfrm>
                <a:off x="0" y="0"/>
                <a:ext cx="63434" cy="226343"/>
              </a:xfrm>
              <a:custGeom>
                <a:avLst/>
                <a:gdLst/>
                <a:ahLst/>
                <a:cxnLst/>
                <a:rect l="l" t="t" r="r" b="b"/>
                <a:pathLst>
                  <a:path w="63434" h="226343">
                    <a:moveTo>
                      <a:pt x="31717" y="0"/>
                    </a:moveTo>
                    <a:lnTo>
                      <a:pt x="63434" y="226343"/>
                    </a:lnTo>
                    <a:lnTo>
                      <a:pt x="0" y="226343"/>
                    </a:lnTo>
                    <a:lnTo>
                      <a:pt x="31717" y="0"/>
                    </a:lnTo>
                    <a:close/>
                  </a:path>
                </a:pathLst>
              </a:custGeom>
              <a:solidFill>
                <a:srgbClr val="349B2B"/>
              </a:solidFill>
            </p:spPr>
          </p:sp>
          <p:sp>
            <p:nvSpPr>
              <p:cNvPr id="147" name="TextBox 147"/>
              <p:cNvSpPr txBox="1"/>
              <p:nvPr/>
            </p:nvSpPr>
            <p:spPr>
              <a:xfrm>
                <a:off x="9912" y="66988"/>
                <a:ext cx="43611" cy="143188"/>
              </a:xfrm>
              <a:prstGeom prst="rect">
                <a:avLst/>
              </a:prstGeom>
            </p:spPr>
            <p:txBody>
              <a:bodyPr lIns="50800" tIns="50800" rIns="50800" bIns="50800" rtlCol="0" anchor="ctr"/>
              <a:lstStyle/>
              <a:p>
                <a:pPr algn="ctr">
                  <a:lnSpc>
                    <a:spcPts val="2660"/>
                  </a:lnSpc>
                </a:pPr>
                <a:endParaRPr/>
              </a:p>
            </p:txBody>
          </p:sp>
        </p:grpSp>
        <p:grpSp>
          <p:nvGrpSpPr>
            <p:cNvPr id="148" name="Group 148"/>
            <p:cNvGrpSpPr/>
            <p:nvPr/>
          </p:nvGrpSpPr>
          <p:grpSpPr>
            <a:xfrm rot="519446">
              <a:off x="7856446" y="389045"/>
              <a:ext cx="291137" cy="1038824"/>
              <a:chOff x="0" y="0"/>
              <a:chExt cx="63434" cy="226343"/>
            </a:xfrm>
          </p:grpSpPr>
          <p:sp>
            <p:nvSpPr>
              <p:cNvPr id="149" name="Freeform 149"/>
              <p:cNvSpPr/>
              <p:nvPr/>
            </p:nvSpPr>
            <p:spPr>
              <a:xfrm>
                <a:off x="0" y="0"/>
                <a:ext cx="63434" cy="226343"/>
              </a:xfrm>
              <a:custGeom>
                <a:avLst/>
                <a:gdLst/>
                <a:ahLst/>
                <a:cxnLst/>
                <a:rect l="l" t="t" r="r" b="b"/>
                <a:pathLst>
                  <a:path w="63434" h="226343">
                    <a:moveTo>
                      <a:pt x="31717" y="0"/>
                    </a:moveTo>
                    <a:lnTo>
                      <a:pt x="63434" y="226343"/>
                    </a:lnTo>
                    <a:lnTo>
                      <a:pt x="0" y="226343"/>
                    </a:lnTo>
                    <a:lnTo>
                      <a:pt x="31717" y="0"/>
                    </a:lnTo>
                    <a:close/>
                  </a:path>
                </a:pathLst>
              </a:custGeom>
              <a:solidFill>
                <a:srgbClr val="349B2B"/>
              </a:solidFill>
            </p:spPr>
          </p:sp>
          <p:sp>
            <p:nvSpPr>
              <p:cNvPr id="150" name="TextBox 150"/>
              <p:cNvSpPr txBox="1"/>
              <p:nvPr/>
            </p:nvSpPr>
            <p:spPr>
              <a:xfrm>
                <a:off x="9912" y="66988"/>
                <a:ext cx="43611" cy="143188"/>
              </a:xfrm>
              <a:prstGeom prst="rect">
                <a:avLst/>
              </a:prstGeom>
            </p:spPr>
            <p:txBody>
              <a:bodyPr lIns="50800" tIns="50800" rIns="50800" bIns="50800" rtlCol="0" anchor="ctr"/>
              <a:lstStyle/>
              <a:p>
                <a:pPr algn="ctr">
                  <a:lnSpc>
                    <a:spcPts val="2660"/>
                  </a:lnSpc>
                </a:pPr>
                <a:endParaRPr/>
              </a:p>
            </p:txBody>
          </p:sp>
        </p:grpSp>
        <p:grpSp>
          <p:nvGrpSpPr>
            <p:cNvPr id="151" name="Group 151"/>
            <p:cNvGrpSpPr/>
            <p:nvPr/>
          </p:nvGrpSpPr>
          <p:grpSpPr>
            <a:xfrm>
              <a:off x="8694045" y="204826"/>
              <a:ext cx="291137" cy="1038824"/>
              <a:chOff x="0" y="0"/>
              <a:chExt cx="63434" cy="226343"/>
            </a:xfrm>
          </p:grpSpPr>
          <p:sp>
            <p:nvSpPr>
              <p:cNvPr id="152" name="Freeform 152"/>
              <p:cNvSpPr/>
              <p:nvPr/>
            </p:nvSpPr>
            <p:spPr>
              <a:xfrm>
                <a:off x="0" y="0"/>
                <a:ext cx="63434" cy="226343"/>
              </a:xfrm>
              <a:custGeom>
                <a:avLst/>
                <a:gdLst/>
                <a:ahLst/>
                <a:cxnLst/>
                <a:rect l="l" t="t" r="r" b="b"/>
                <a:pathLst>
                  <a:path w="63434" h="226343">
                    <a:moveTo>
                      <a:pt x="31717" y="0"/>
                    </a:moveTo>
                    <a:lnTo>
                      <a:pt x="63434" y="226343"/>
                    </a:lnTo>
                    <a:lnTo>
                      <a:pt x="0" y="226343"/>
                    </a:lnTo>
                    <a:lnTo>
                      <a:pt x="31717" y="0"/>
                    </a:lnTo>
                    <a:close/>
                  </a:path>
                </a:pathLst>
              </a:custGeom>
              <a:solidFill>
                <a:srgbClr val="349B2B"/>
              </a:solidFill>
            </p:spPr>
          </p:sp>
          <p:sp>
            <p:nvSpPr>
              <p:cNvPr id="153" name="TextBox 153"/>
              <p:cNvSpPr txBox="1"/>
              <p:nvPr/>
            </p:nvSpPr>
            <p:spPr>
              <a:xfrm>
                <a:off x="9912" y="66988"/>
                <a:ext cx="43611" cy="143188"/>
              </a:xfrm>
              <a:prstGeom prst="rect">
                <a:avLst/>
              </a:prstGeom>
            </p:spPr>
            <p:txBody>
              <a:bodyPr lIns="50800" tIns="50800" rIns="50800" bIns="50800" rtlCol="0" anchor="ctr"/>
              <a:lstStyle/>
              <a:p>
                <a:pPr algn="ctr">
                  <a:lnSpc>
                    <a:spcPts val="2660"/>
                  </a:lnSpc>
                </a:pPr>
                <a:endParaRPr/>
              </a:p>
            </p:txBody>
          </p:sp>
        </p:grpSp>
        <p:grpSp>
          <p:nvGrpSpPr>
            <p:cNvPr id="154" name="Group 154"/>
            <p:cNvGrpSpPr/>
            <p:nvPr/>
          </p:nvGrpSpPr>
          <p:grpSpPr>
            <a:xfrm rot="-1174729">
              <a:off x="8547186" y="391029"/>
              <a:ext cx="279167" cy="996112"/>
              <a:chOff x="0" y="0"/>
              <a:chExt cx="63434" cy="226343"/>
            </a:xfrm>
          </p:grpSpPr>
          <p:sp>
            <p:nvSpPr>
              <p:cNvPr id="155" name="Freeform 155"/>
              <p:cNvSpPr/>
              <p:nvPr/>
            </p:nvSpPr>
            <p:spPr>
              <a:xfrm>
                <a:off x="0" y="0"/>
                <a:ext cx="63434" cy="226343"/>
              </a:xfrm>
              <a:custGeom>
                <a:avLst/>
                <a:gdLst/>
                <a:ahLst/>
                <a:cxnLst/>
                <a:rect l="l" t="t" r="r" b="b"/>
                <a:pathLst>
                  <a:path w="63434" h="226343">
                    <a:moveTo>
                      <a:pt x="31717" y="0"/>
                    </a:moveTo>
                    <a:lnTo>
                      <a:pt x="63434" y="226343"/>
                    </a:lnTo>
                    <a:lnTo>
                      <a:pt x="0" y="226343"/>
                    </a:lnTo>
                    <a:lnTo>
                      <a:pt x="31717" y="0"/>
                    </a:lnTo>
                    <a:close/>
                  </a:path>
                </a:pathLst>
              </a:custGeom>
              <a:solidFill>
                <a:srgbClr val="349B2B"/>
              </a:solidFill>
            </p:spPr>
          </p:sp>
          <p:sp>
            <p:nvSpPr>
              <p:cNvPr id="156" name="TextBox 156"/>
              <p:cNvSpPr txBox="1"/>
              <p:nvPr/>
            </p:nvSpPr>
            <p:spPr>
              <a:xfrm>
                <a:off x="9912" y="66988"/>
                <a:ext cx="43611" cy="143188"/>
              </a:xfrm>
              <a:prstGeom prst="rect">
                <a:avLst/>
              </a:prstGeom>
            </p:spPr>
            <p:txBody>
              <a:bodyPr lIns="50800" tIns="50800" rIns="50800" bIns="50800" rtlCol="0" anchor="ctr"/>
              <a:lstStyle/>
              <a:p>
                <a:pPr algn="ctr">
                  <a:lnSpc>
                    <a:spcPts val="2660"/>
                  </a:lnSpc>
                </a:pPr>
                <a:endParaRPr/>
              </a:p>
            </p:txBody>
          </p:sp>
        </p:grpSp>
        <p:grpSp>
          <p:nvGrpSpPr>
            <p:cNvPr id="157" name="Group 157"/>
            <p:cNvGrpSpPr/>
            <p:nvPr/>
          </p:nvGrpSpPr>
          <p:grpSpPr>
            <a:xfrm>
              <a:off x="10110615" y="204826"/>
              <a:ext cx="291137" cy="1038824"/>
              <a:chOff x="0" y="0"/>
              <a:chExt cx="63434" cy="226343"/>
            </a:xfrm>
          </p:grpSpPr>
          <p:sp>
            <p:nvSpPr>
              <p:cNvPr id="158" name="Freeform 158"/>
              <p:cNvSpPr/>
              <p:nvPr/>
            </p:nvSpPr>
            <p:spPr>
              <a:xfrm>
                <a:off x="0" y="0"/>
                <a:ext cx="63434" cy="226343"/>
              </a:xfrm>
              <a:custGeom>
                <a:avLst/>
                <a:gdLst/>
                <a:ahLst/>
                <a:cxnLst/>
                <a:rect l="l" t="t" r="r" b="b"/>
                <a:pathLst>
                  <a:path w="63434" h="226343">
                    <a:moveTo>
                      <a:pt x="31717" y="0"/>
                    </a:moveTo>
                    <a:lnTo>
                      <a:pt x="63434" y="226343"/>
                    </a:lnTo>
                    <a:lnTo>
                      <a:pt x="0" y="226343"/>
                    </a:lnTo>
                    <a:lnTo>
                      <a:pt x="31717" y="0"/>
                    </a:lnTo>
                    <a:close/>
                  </a:path>
                </a:pathLst>
              </a:custGeom>
              <a:solidFill>
                <a:srgbClr val="349B2B"/>
              </a:solidFill>
            </p:spPr>
          </p:sp>
          <p:sp>
            <p:nvSpPr>
              <p:cNvPr id="159" name="TextBox 159"/>
              <p:cNvSpPr txBox="1"/>
              <p:nvPr/>
            </p:nvSpPr>
            <p:spPr>
              <a:xfrm>
                <a:off x="9912" y="66988"/>
                <a:ext cx="43611" cy="143188"/>
              </a:xfrm>
              <a:prstGeom prst="rect">
                <a:avLst/>
              </a:prstGeom>
            </p:spPr>
            <p:txBody>
              <a:bodyPr lIns="50800" tIns="50800" rIns="50800" bIns="50800" rtlCol="0" anchor="ctr"/>
              <a:lstStyle/>
              <a:p>
                <a:pPr algn="ctr">
                  <a:lnSpc>
                    <a:spcPts val="2660"/>
                  </a:lnSpc>
                </a:pPr>
                <a:endParaRPr/>
              </a:p>
            </p:txBody>
          </p:sp>
        </p:grpSp>
        <p:grpSp>
          <p:nvGrpSpPr>
            <p:cNvPr id="160" name="Group 160"/>
            <p:cNvGrpSpPr/>
            <p:nvPr/>
          </p:nvGrpSpPr>
          <p:grpSpPr>
            <a:xfrm rot="519446">
              <a:off x="10294834" y="389045"/>
              <a:ext cx="291137" cy="1038824"/>
              <a:chOff x="0" y="0"/>
              <a:chExt cx="63434" cy="226343"/>
            </a:xfrm>
          </p:grpSpPr>
          <p:sp>
            <p:nvSpPr>
              <p:cNvPr id="161" name="Freeform 161"/>
              <p:cNvSpPr/>
              <p:nvPr/>
            </p:nvSpPr>
            <p:spPr>
              <a:xfrm>
                <a:off x="0" y="0"/>
                <a:ext cx="63434" cy="226343"/>
              </a:xfrm>
              <a:custGeom>
                <a:avLst/>
                <a:gdLst/>
                <a:ahLst/>
                <a:cxnLst/>
                <a:rect l="l" t="t" r="r" b="b"/>
                <a:pathLst>
                  <a:path w="63434" h="226343">
                    <a:moveTo>
                      <a:pt x="31717" y="0"/>
                    </a:moveTo>
                    <a:lnTo>
                      <a:pt x="63434" y="226343"/>
                    </a:lnTo>
                    <a:lnTo>
                      <a:pt x="0" y="226343"/>
                    </a:lnTo>
                    <a:lnTo>
                      <a:pt x="31717" y="0"/>
                    </a:lnTo>
                    <a:close/>
                  </a:path>
                </a:pathLst>
              </a:custGeom>
              <a:solidFill>
                <a:srgbClr val="349B2B"/>
              </a:solidFill>
            </p:spPr>
          </p:sp>
          <p:sp>
            <p:nvSpPr>
              <p:cNvPr id="162" name="TextBox 162"/>
              <p:cNvSpPr txBox="1"/>
              <p:nvPr/>
            </p:nvSpPr>
            <p:spPr>
              <a:xfrm>
                <a:off x="9912" y="66988"/>
                <a:ext cx="43611" cy="143188"/>
              </a:xfrm>
              <a:prstGeom prst="rect">
                <a:avLst/>
              </a:prstGeom>
            </p:spPr>
            <p:txBody>
              <a:bodyPr lIns="50800" tIns="50800" rIns="50800" bIns="50800" rtlCol="0" anchor="ctr"/>
              <a:lstStyle/>
              <a:p>
                <a:pPr algn="ctr">
                  <a:lnSpc>
                    <a:spcPts val="2660"/>
                  </a:lnSpc>
                </a:pPr>
                <a:endParaRPr/>
              </a:p>
            </p:txBody>
          </p:sp>
        </p:grpSp>
        <p:grpSp>
          <p:nvGrpSpPr>
            <p:cNvPr id="163" name="Group 163"/>
            <p:cNvGrpSpPr/>
            <p:nvPr/>
          </p:nvGrpSpPr>
          <p:grpSpPr>
            <a:xfrm>
              <a:off x="1312152" y="166083"/>
              <a:ext cx="291137" cy="1038824"/>
              <a:chOff x="0" y="0"/>
              <a:chExt cx="63434" cy="226343"/>
            </a:xfrm>
          </p:grpSpPr>
          <p:sp>
            <p:nvSpPr>
              <p:cNvPr id="164" name="Freeform 164"/>
              <p:cNvSpPr/>
              <p:nvPr/>
            </p:nvSpPr>
            <p:spPr>
              <a:xfrm>
                <a:off x="0" y="0"/>
                <a:ext cx="63434" cy="226343"/>
              </a:xfrm>
              <a:custGeom>
                <a:avLst/>
                <a:gdLst/>
                <a:ahLst/>
                <a:cxnLst/>
                <a:rect l="l" t="t" r="r" b="b"/>
                <a:pathLst>
                  <a:path w="63434" h="226343">
                    <a:moveTo>
                      <a:pt x="31717" y="0"/>
                    </a:moveTo>
                    <a:lnTo>
                      <a:pt x="63434" y="226343"/>
                    </a:lnTo>
                    <a:lnTo>
                      <a:pt x="0" y="226343"/>
                    </a:lnTo>
                    <a:lnTo>
                      <a:pt x="31717" y="0"/>
                    </a:lnTo>
                    <a:close/>
                  </a:path>
                </a:pathLst>
              </a:custGeom>
              <a:solidFill>
                <a:srgbClr val="349B2B"/>
              </a:solidFill>
            </p:spPr>
          </p:sp>
          <p:sp>
            <p:nvSpPr>
              <p:cNvPr id="165" name="TextBox 165"/>
              <p:cNvSpPr txBox="1"/>
              <p:nvPr/>
            </p:nvSpPr>
            <p:spPr>
              <a:xfrm>
                <a:off x="9912" y="66988"/>
                <a:ext cx="43611" cy="143188"/>
              </a:xfrm>
              <a:prstGeom prst="rect">
                <a:avLst/>
              </a:prstGeom>
            </p:spPr>
            <p:txBody>
              <a:bodyPr lIns="50800" tIns="50800" rIns="50800" bIns="50800" rtlCol="0" anchor="ctr"/>
              <a:lstStyle/>
              <a:p>
                <a:pPr algn="ctr">
                  <a:lnSpc>
                    <a:spcPts val="2660"/>
                  </a:lnSpc>
                </a:pPr>
                <a:endParaRPr/>
              </a:p>
            </p:txBody>
          </p:sp>
        </p:grpSp>
        <p:grpSp>
          <p:nvGrpSpPr>
            <p:cNvPr id="166" name="Group 166"/>
            <p:cNvGrpSpPr/>
            <p:nvPr/>
          </p:nvGrpSpPr>
          <p:grpSpPr>
            <a:xfrm rot="-1174729">
              <a:off x="1165292" y="352286"/>
              <a:ext cx="279167" cy="996112"/>
              <a:chOff x="0" y="0"/>
              <a:chExt cx="63434" cy="226343"/>
            </a:xfrm>
          </p:grpSpPr>
          <p:sp>
            <p:nvSpPr>
              <p:cNvPr id="167" name="Freeform 167"/>
              <p:cNvSpPr/>
              <p:nvPr/>
            </p:nvSpPr>
            <p:spPr>
              <a:xfrm>
                <a:off x="0" y="0"/>
                <a:ext cx="63434" cy="226343"/>
              </a:xfrm>
              <a:custGeom>
                <a:avLst/>
                <a:gdLst/>
                <a:ahLst/>
                <a:cxnLst/>
                <a:rect l="l" t="t" r="r" b="b"/>
                <a:pathLst>
                  <a:path w="63434" h="226343">
                    <a:moveTo>
                      <a:pt x="31717" y="0"/>
                    </a:moveTo>
                    <a:lnTo>
                      <a:pt x="63434" y="226343"/>
                    </a:lnTo>
                    <a:lnTo>
                      <a:pt x="0" y="226343"/>
                    </a:lnTo>
                    <a:lnTo>
                      <a:pt x="31717" y="0"/>
                    </a:lnTo>
                    <a:close/>
                  </a:path>
                </a:pathLst>
              </a:custGeom>
              <a:solidFill>
                <a:srgbClr val="349B2B"/>
              </a:solidFill>
            </p:spPr>
          </p:sp>
          <p:sp>
            <p:nvSpPr>
              <p:cNvPr id="168" name="TextBox 168"/>
              <p:cNvSpPr txBox="1"/>
              <p:nvPr/>
            </p:nvSpPr>
            <p:spPr>
              <a:xfrm>
                <a:off x="9912" y="66988"/>
                <a:ext cx="43611" cy="143188"/>
              </a:xfrm>
              <a:prstGeom prst="rect">
                <a:avLst/>
              </a:prstGeom>
            </p:spPr>
            <p:txBody>
              <a:bodyPr lIns="50800" tIns="50800" rIns="50800" bIns="50800" rtlCol="0" anchor="ctr"/>
              <a:lstStyle/>
              <a:p>
                <a:pPr algn="ctr">
                  <a:lnSpc>
                    <a:spcPts val="2660"/>
                  </a:lnSpc>
                </a:pPr>
                <a:endParaRPr/>
              </a:p>
            </p:txBody>
          </p:sp>
        </p:grpSp>
        <p:grpSp>
          <p:nvGrpSpPr>
            <p:cNvPr id="169" name="Group 169"/>
            <p:cNvGrpSpPr/>
            <p:nvPr/>
          </p:nvGrpSpPr>
          <p:grpSpPr>
            <a:xfrm>
              <a:off x="2728722" y="166083"/>
              <a:ext cx="291137" cy="1038824"/>
              <a:chOff x="0" y="0"/>
              <a:chExt cx="63434" cy="226343"/>
            </a:xfrm>
          </p:grpSpPr>
          <p:sp>
            <p:nvSpPr>
              <p:cNvPr id="170" name="Freeform 170"/>
              <p:cNvSpPr/>
              <p:nvPr/>
            </p:nvSpPr>
            <p:spPr>
              <a:xfrm>
                <a:off x="0" y="0"/>
                <a:ext cx="63434" cy="226343"/>
              </a:xfrm>
              <a:custGeom>
                <a:avLst/>
                <a:gdLst/>
                <a:ahLst/>
                <a:cxnLst/>
                <a:rect l="l" t="t" r="r" b="b"/>
                <a:pathLst>
                  <a:path w="63434" h="226343">
                    <a:moveTo>
                      <a:pt x="31717" y="0"/>
                    </a:moveTo>
                    <a:lnTo>
                      <a:pt x="63434" y="226343"/>
                    </a:lnTo>
                    <a:lnTo>
                      <a:pt x="0" y="226343"/>
                    </a:lnTo>
                    <a:lnTo>
                      <a:pt x="31717" y="0"/>
                    </a:lnTo>
                    <a:close/>
                  </a:path>
                </a:pathLst>
              </a:custGeom>
              <a:solidFill>
                <a:srgbClr val="349B2B"/>
              </a:solidFill>
            </p:spPr>
          </p:sp>
          <p:sp>
            <p:nvSpPr>
              <p:cNvPr id="171" name="TextBox 171"/>
              <p:cNvSpPr txBox="1"/>
              <p:nvPr/>
            </p:nvSpPr>
            <p:spPr>
              <a:xfrm>
                <a:off x="9912" y="66988"/>
                <a:ext cx="43611" cy="143188"/>
              </a:xfrm>
              <a:prstGeom prst="rect">
                <a:avLst/>
              </a:prstGeom>
            </p:spPr>
            <p:txBody>
              <a:bodyPr lIns="50800" tIns="50800" rIns="50800" bIns="50800" rtlCol="0" anchor="ctr"/>
              <a:lstStyle/>
              <a:p>
                <a:pPr algn="ctr">
                  <a:lnSpc>
                    <a:spcPts val="2660"/>
                  </a:lnSpc>
                </a:pPr>
                <a:endParaRPr/>
              </a:p>
            </p:txBody>
          </p:sp>
        </p:grpSp>
        <p:grpSp>
          <p:nvGrpSpPr>
            <p:cNvPr id="172" name="Group 172"/>
            <p:cNvGrpSpPr/>
            <p:nvPr/>
          </p:nvGrpSpPr>
          <p:grpSpPr>
            <a:xfrm rot="519446">
              <a:off x="2912941" y="350301"/>
              <a:ext cx="291137" cy="1038824"/>
              <a:chOff x="0" y="0"/>
              <a:chExt cx="63434" cy="226343"/>
            </a:xfrm>
          </p:grpSpPr>
          <p:sp>
            <p:nvSpPr>
              <p:cNvPr id="173" name="Freeform 173"/>
              <p:cNvSpPr/>
              <p:nvPr/>
            </p:nvSpPr>
            <p:spPr>
              <a:xfrm>
                <a:off x="0" y="0"/>
                <a:ext cx="63434" cy="226343"/>
              </a:xfrm>
              <a:custGeom>
                <a:avLst/>
                <a:gdLst/>
                <a:ahLst/>
                <a:cxnLst/>
                <a:rect l="l" t="t" r="r" b="b"/>
                <a:pathLst>
                  <a:path w="63434" h="226343">
                    <a:moveTo>
                      <a:pt x="31717" y="0"/>
                    </a:moveTo>
                    <a:lnTo>
                      <a:pt x="63434" y="226343"/>
                    </a:lnTo>
                    <a:lnTo>
                      <a:pt x="0" y="226343"/>
                    </a:lnTo>
                    <a:lnTo>
                      <a:pt x="31717" y="0"/>
                    </a:lnTo>
                    <a:close/>
                  </a:path>
                </a:pathLst>
              </a:custGeom>
              <a:solidFill>
                <a:srgbClr val="349B2B"/>
              </a:solidFill>
            </p:spPr>
          </p:sp>
          <p:sp>
            <p:nvSpPr>
              <p:cNvPr id="174" name="TextBox 174"/>
              <p:cNvSpPr txBox="1"/>
              <p:nvPr/>
            </p:nvSpPr>
            <p:spPr>
              <a:xfrm>
                <a:off x="9912" y="66988"/>
                <a:ext cx="43611" cy="143188"/>
              </a:xfrm>
              <a:prstGeom prst="rect">
                <a:avLst/>
              </a:prstGeom>
            </p:spPr>
            <p:txBody>
              <a:bodyPr lIns="50800" tIns="50800" rIns="50800" bIns="50800" rtlCol="0" anchor="ctr"/>
              <a:lstStyle/>
              <a:p>
                <a:pPr algn="ctr">
                  <a:lnSpc>
                    <a:spcPts val="2660"/>
                  </a:lnSpc>
                </a:pPr>
                <a:endParaRPr/>
              </a:p>
            </p:txBody>
          </p:sp>
        </p:grpSp>
        <p:grpSp>
          <p:nvGrpSpPr>
            <p:cNvPr id="175" name="Group 175"/>
            <p:cNvGrpSpPr/>
            <p:nvPr/>
          </p:nvGrpSpPr>
          <p:grpSpPr>
            <a:xfrm>
              <a:off x="3750539" y="166083"/>
              <a:ext cx="291137" cy="1038824"/>
              <a:chOff x="0" y="0"/>
              <a:chExt cx="63434" cy="226343"/>
            </a:xfrm>
          </p:grpSpPr>
          <p:sp>
            <p:nvSpPr>
              <p:cNvPr id="176" name="Freeform 176"/>
              <p:cNvSpPr/>
              <p:nvPr/>
            </p:nvSpPr>
            <p:spPr>
              <a:xfrm>
                <a:off x="0" y="0"/>
                <a:ext cx="63434" cy="226343"/>
              </a:xfrm>
              <a:custGeom>
                <a:avLst/>
                <a:gdLst/>
                <a:ahLst/>
                <a:cxnLst/>
                <a:rect l="l" t="t" r="r" b="b"/>
                <a:pathLst>
                  <a:path w="63434" h="226343">
                    <a:moveTo>
                      <a:pt x="31717" y="0"/>
                    </a:moveTo>
                    <a:lnTo>
                      <a:pt x="63434" y="226343"/>
                    </a:lnTo>
                    <a:lnTo>
                      <a:pt x="0" y="226343"/>
                    </a:lnTo>
                    <a:lnTo>
                      <a:pt x="31717" y="0"/>
                    </a:lnTo>
                    <a:close/>
                  </a:path>
                </a:pathLst>
              </a:custGeom>
              <a:solidFill>
                <a:srgbClr val="349B2B"/>
              </a:solidFill>
            </p:spPr>
          </p:sp>
          <p:sp>
            <p:nvSpPr>
              <p:cNvPr id="177" name="TextBox 177"/>
              <p:cNvSpPr txBox="1"/>
              <p:nvPr/>
            </p:nvSpPr>
            <p:spPr>
              <a:xfrm>
                <a:off x="9912" y="66988"/>
                <a:ext cx="43611" cy="143188"/>
              </a:xfrm>
              <a:prstGeom prst="rect">
                <a:avLst/>
              </a:prstGeom>
            </p:spPr>
            <p:txBody>
              <a:bodyPr lIns="50800" tIns="50800" rIns="50800" bIns="50800" rtlCol="0" anchor="ctr"/>
              <a:lstStyle/>
              <a:p>
                <a:pPr algn="ctr">
                  <a:lnSpc>
                    <a:spcPts val="2660"/>
                  </a:lnSpc>
                </a:pPr>
                <a:endParaRPr/>
              </a:p>
            </p:txBody>
          </p:sp>
        </p:grpSp>
        <p:grpSp>
          <p:nvGrpSpPr>
            <p:cNvPr id="178" name="Group 178"/>
            <p:cNvGrpSpPr/>
            <p:nvPr/>
          </p:nvGrpSpPr>
          <p:grpSpPr>
            <a:xfrm rot="-1174729">
              <a:off x="3603680" y="352286"/>
              <a:ext cx="279167" cy="996112"/>
              <a:chOff x="0" y="0"/>
              <a:chExt cx="63434" cy="226343"/>
            </a:xfrm>
          </p:grpSpPr>
          <p:sp>
            <p:nvSpPr>
              <p:cNvPr id="179" name="Freeform 179"/>
              <p:cNvSpPr/>
              <p:nvPr/>
            </p:nvSpPr>
            <p:spPr>
              <a:xfrm>
                <a:off x="0" y="0"/>
                <a:ext cx="63434" cy="226343"/>
              </a:xfrm>
              <a:custGeom>
                <a:avLst/>
                <a:gdLst/>
                <a:ahLst/>
                <a:cxnLst/>
                <a:rect l="l" t="t" r="r" b="b"/>
                <a:pathLst>
                  <a:path w="63434" h="226343">
                    <a:moveTo>
                      <a:pt x="31717" y="0"/>
                    </a:moveTo>
                    <a:lnTo>
                      <a:pt x="63434" y="226343"/>
                    </a:lnTo>
                    <a:lnTo>
                      <a:pt x="0" y="226343"/>
                    </a:lnTo>
                    <a:lnTo>
                      <a:pt x="31717" y="0"/>
                    </a:lnTo>
                    <a:close/>
                  </a:path>
                </a:pathLst>
              </a:custGeom>
              <a:solidFill>
                <a:srgbClr val="349B2B"/>
              </a:solidFill>
            </p:spPr>
          </p:sp>
          <p:sp>
            <p:nvSpPr>
              <p:cNvPr id="180" name="TextBox 180"/>
              <p:cNvSpPr txBox="1"/>
              <p:nvPr/>
            </p:nvSpPr>
            <p:spPr>
              <a:xfrm>
                <a:off x="9912" y="66988"/>
                <a:ext cx="43611" cy="143188"/>
              </a:xfrm>
              <a:prstGeom prst="rect">
                <a:avLst/>
              </a:prstGeom>
            </p:spPr>
            <p:txBody>
              <a:bodyPr lIns="50800" tIns="50800" rIns="50800" bIns="50800" rtlCol="0" anchor="ctr"/>
              <a:lstStyle/>
              <a:p>
                <a:pPr algn="ctr">
                  <a:lnSpc>
                    <a:spcPts val="2660"/>
                  </a:lnSpc>
                </a:pPr>
                <a:endParaRPr/>
              </a:p>
            </p:txBody>
          </p:sp>
        </p:grpSp>
        <p:grpSp>
          <p:nvGrpSpPr>
            <p:cNvPr id="181" name="Group 181"/>
            <p:cNvGrpSpPr/>
            <p:nvPr/>
          </p:nvGrpSpPr>
          <p:grpSpPr>
            <a:xfrm>
              <a:off x="5167109" y="166083"/>
              <a:ext cx="291137" cy="1038824"/>
              <a:chOff x="0" y="0"/>
              <a:chExt cx="63434" cy="226343"/>
            </a:xfrm>
          </p:grpSpPr>
          <p:sp>
            <p:nvSpPr>
              <p:cNvPr id="182" name="Freeform 182"/>
              <p:cNvSpPr/>
              <p:nvPr/>
            </p:nvSpPr>
            <p:spPr>
              <a:xfrm>
                <a:off x="0" y="0"/>
                <a:ext cx="63434" cy="226343"/>
              </a:xfrm>
              <a:custGeom>
                <a:avLst/>
                <a:gdLst/>
                <a:ahLst/>
                <a:cxnLst/>
                <a:rect l="l" t="t" r="r" b="b"/>
                <a:pathLst>
                  <a:path w="63434" h="226343">
                    <a:moveTo>
                      <a:pt x="31717" y="0"/>
                    </a:moveTo>
                    <a:lnTo>
                      <a:pt x="63434" y="226343"/>
                    </a:lnTo>
                    <a:lnTo>
                      <a:pt x="0" y="226343"/>
                    </a:lnTo>
                    <a:lnTo>
                      <a:pt x="31717" y="0"/>
                    </a:lnTo>
                    <a:close/>
                  </a:path>
                </a:pathLst>
              </a:custGeom>
              <a:solidFill>
                <a:srgbClr val="349B2B"/>
              </a:solidFill>
            </p:spPr>
          </p:sp>
          <p:sp>
            <p:nvSpPr>
              <p:cNvPr id="183" name="TextBox 183"/>
              <p:cNvSpPr txBox="1"/>
              <p:nvPr/>
            </p:nvSpPr>
            <p:spPr>
              <a:xfrm>
                <a:off x="9912" y="66988"/>
                <a:ext cx="43611" cy="143188"/>
              </a:xfrm>
              <a:prstGeom prst="rect">
                <a:avLst/>
              </a:prstGeom>
            </p:spPr>
            <p:txBody>
              <a:bodyPr lIns="50800" tIns="50800" rIns="50800" bIns="50800" rtlCol="0" anchor="ctr"/>
              <a:lstStyle/>
              <a:p>
                <a:pPr algn="ctr">
                  <a:lnSpc>
                    <a:spcPts val="2660"/>
                  </a:lnSpc>
                </a:pPr>
                <a:endParaRPr/>
              </a:p>
            </p:txBody>
          </p:sp>
        </p:grpSp>
        <p:grpSp>
          <p:nvGrpSpPr>
            <p:cNvPr id="184" name="Group 184"/>
            <p:cNvGrpSpPr/>
            <p:nvPr/>
          </p:nvGrpSpPr>
          <p:grpSpPr>
            <a:xfrm rot="519446">
              <a:off x="5351328" y="350301"/>
              <a:ext cx="291137" cy="1038824"/>
              <a:chOff x="0" y="0"/>
              <a:chExt cx="63434" cy="226343"/>
            </a:xfrm>
          </p:grpSpPr>
          <p:sp>
            <p:nvSpPr>
              <p:cNvPr id="185" name="Freeform 185"/>
              <p:cNvSpPr/>
              <p:nvPr/>
            </p:nvSpPr>
            <p:spPr>
              <a:xfrm>
                <a:off x="0" y="0"/>
                <a:ext cx="63434" cy="226343"/>
              </a:xfrm>
              <a:custGeom>
                <a:avLst/>
                <a:gdLst/>
                <a:ahLst/>
                <a:cxnLst/>
                <a:rect l="l" t="t" r="r" b="b"/>
                <a:pathLst>
                  <a:path w="63434" h="226343">
                    <a:moveTo>
                      <a:pt x="31717" y="0"/>
                    </a:moveTo>
                    <a:lnTo>
                      <a:pt x="63434" y="226343"/>
                    </a:lnTo>
                    <a:lnTo>
                      <a:pt x="0" y="226343"/>
                    </a:lnTo>
                    <a:lnTo>
                      <a:pt x="31717" y="0"/>
                    </a:lnTo>
                    <a:close/>
                  </a:path>
                </a:pathLst>
              </a:custGeom>
              <a:solidFill>
                <a:srgbClr val="349B2B"/>
              </a:solidFill>
            </p:spPr>
          </p:sp>
          <p:sp>
            <p:nvSpPr>
              <p:cNvPr id="186" name="TextBox 186"/>
              <p:cNvSpPr txBox="1"/>
              <p:nvPr/>
            </p:nvSpPr>
            <p:spPr>
              <a:xfrm>
                <a:off x="9912" y="66988"/>
                <a:ext cx="43611" cy="143188"/>
              </a:xfrm>
              <a:prstGeom prst="rect">
                <a:avLst/>
              </a:prstGeom>
            </p:spPr>
            <p:txBody>
              <a:bodyPr lIns="50800" tIns="50800" rIns="50800" bIns="50800" rtlCol="0" anchor="ctr"/>
              <a:lstStyle/>
              <a:p>
                <a:pPr algn="ctr">
                  <a:lnSpc>
                    <a:spcPts val="2660"/>
                  </a:lnSpc>
                </a:pPr>
                <a:endParaRPr/>
              </a:p>
            </p:txBody>
          </p:sp>
        </p:grpSp>
        <p:grpSp>
          <p:nvGrpSpPr>
            <p:cNvPr id="187" name="Group 187"/>
            <p:cNvGrpSpPr/>
            <p:nvPr/>
          </p:nvGrpSpPr>
          <p:grpSpPr>
            <a:xfrm>
              <a:off x="0" y="1080615"/>
              <a:ext cx="11674850" cy="840569"/>
              <a:chOff x="0" y="0"/>
              <a:chExt cx="2543763" cy="183146"/>
            </a:xfrm>
          </p:grpSpPr>
          <p:sp>
            <p:nvSpPr>
              <p:cNvPr id="188" name="Freeform 188"/>
              <p:cNvSpPr/>
              <p:nvPr/>
            </p:nvSpPr>
            <p:spPr>
              <a:xfrm>
                <a:off x="0" y="0"/>
                <a:ext cx="2543763" cy="183146"/>
              </a:xfrm>
              <a:custGeom>
                <a:avLst/>
                <a:gdLst/>
                <a:ahLst/>
                <a:cxnLst/>
                <a:rect l="l" t="t" r="r" b="b"/>
                <a:pathLst>
                  <a:path w="2543763" h="183146">
                    <a:moveTo>
                      <a:pt x="203200" y="183146"/>
                    </a:moveTo>
                    <a:lnTo>
                      <a:pt x="2340563" y="183146"/>
                    </a:lnTo>
                    <a:lnTo>
                      <a:pt x="2543763" y="0"/>
                    </a:lnTo>
                    <a:lnTo>
                      <a:pt x="0" y="0"/>
                    </a:lnTo>
                    <a:lnTo>
                      <a:pt x="203200" y="183146"/>
                    </a:lnTo>
                    <a:close/>
                  </a:path>
                </a:pathLst>
              </a:custGeom>
              <a:solidFill>
                <a:srgbClr val="8B80AF"/>
              </a:solidFill>
            </p:spPr>
          </p:sp>
          <p:sp>
            <p:nvSpPr>
              <p:cNvPr id="189" name="TextBox 189"/>
              <p:cNvSpPr txBox="1"/>
              <p:nvPr/>
            </p:nvSpPr>
            <p:spPr>
              <a:xfrm>
                <a:off x="127000" y="-38100"/>
                <a:ext cx="2289763" cy="221246"/>
              </a:xfrm>
              <a:prstGeom prst="rect">
                <a:avLst/>
              </a:prstGeom>
            </p:spPr>
            <p:txBody>
              <a:bodyPr lIns="50800" tIns="50800" rIns="50800" bIns="50800" rtlCol="0" anchor="ctr"/>
              <a:lstStyle/>
              <a:p>
                <a:pPr algn="ctr">
                  <a:lnSpc>
                    <a:spcPts val="2660"/>
                  </a:lnSpc>
                </a:pPr>
                <a:endParaRPr/>
              </a:p>
            </p:txBody>
          </p:sp>
        </p:gr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EFE"/>
        </a:solidFill>
        <a:effectLst/>
      </p:bgPr>
    </p:bg>
    <p:spTree>
      <p:nvGrpSpPr>
        <p:cNvPr id="1" name=""/>
        <p:cNvGrpSpPr/>
        <p:nvPr/>
      </p:nvGrpSpPr>
      <p:grpSpPr>
        <a:xfrm>
          <a:off x="0" y="0"/>
          <a:ext cx="0" cy="0"/>
          <a:chOff x="0" y="0"/>
          <a:chExt cx="0" cy="0"/>
        </a:xfrm>
      </p:grpSpPr>
      <p:grpSp>
        <p:nvGrpSpPr>
          <p:cNvPr id="2" name="Group 2"/>
          <p:cNvGrpSpPr/>
          <p:nvPr/>
        </p:nvGrpSpPr>
        <p:grpSpPr>
          <a:xfrm>
            <a:off x="3467146" y="370190"/>
            <a:ext cx="5684560" cy="4289390"/>
            <a:chOff x="0" y="0"/>
            <a:chExt cx="1125005" cy="848893"/>
          </a:xfrm>
        </p:grpSpPr>
        <p:sp>
          <p:nvSpPr>
            <p:cNvPr id="3" name="Freeform 3"/>
            <p:cNvSpPr/>
            <p:nvPr/>
          </p:nvSpPr>
          <p:spPr>
            <a:xfrm>
              <a:off x="0" y="0"/>
              <a:ext cx="1125005" cy="848893"/>
            </a:xfrm>
            <a:custGeom>
              <a:avLst/>
              <a:gdLst/>
              <a:ahLst/>
              <a:cxnLst/>
              <a:rect l="l" t="t" r="r" b="b"/>
              <a:pathLst>
                <a:path w="1125005" h="848893">
                  <a:moveTo>
                    <a:pt x="562502" y="0"/>
                  </a:moveTo>
                  <a:cubicBezTo>
                    <a:pt x="251841" y="0"/>
                    <a:pt x="0" y="190031"/>
                    <a:pt x="0" y="424447"/>
                  </a:cubicBezTo>
                  <a:cubicBezTo>
                    <a:pt x="0" y="658862"/>
                    <a:pt x="251841" y="848893"/>
                    <a:pt x="562502" y="848893"/>
                  </a:cubicBezTo>
                  <a:cubicBezTo>
                    <a:pt x="873164" y="848893"/>
                    <a:pt x="1125005" y="658862"/>
                    <a:pt x="1125005" y="424447"/>
                  </a:cubicBezTo>
                  <a:cubicBezTo>
                    <a:pt x="1125005" y="190031"/>
                    <a:pt x="873164" y="0"/>
                    <a:pt x="562502" y="0"/>
                  </a:cubicBezTo>
                  <a:close/>
                </a:path>
              </a:pathLst>
            </a:custGeom>
            <a:solidFill>
              <a:srgbClr val="D9D9D9"/>
            </a:solidFill>
          </p:spPr>
        </p:sp>
        <p:sp>
          <p:nvSpPr>
            <p:cNvPr id="4" name="TextBox 4"/>
            <p:cNvSpPr txBox="1"/>
            <p:nvPr/>
          </p:nvSpPr>
          <p:spPr>
            <a:xfrm>
              <a:off x="105469" y="41484"/>
              <a:ext cx="914066" cy="727826"/>
            </a:xfrm>
            <a:prstGeom prst="rect">
              <a:avLst/>
            </a:prstGeom>
          </p:spPr>
          <p:txBody>
            <a:bodyPr lIns="50800" tIns="50800" rIns="50800" bIns="50800" rtlCol="0" anchor="ctr"/>
            <a:lstStyle/>
            <a:p>
              <a:pPr algn="ctr">
                <a:lnSpc>
                  <a:spcPts val="2934"/>
                </a:lnSpc>
              </a:pPr>
              <a:endParaRPr/>
            </a:p>
          </p:txBody>
        </p:sp>
      </p:grpSp>
      <p:grpSp>
        <p:nvGrpSpPr>
          <p:cNvPr id="5" name="Group 5"/>
          <p:cNvGrpSpPr/>
          <p:nvPr/>
        </p:nvGrpSpPr>
        <p:grpSpPr>
          <a:xfrm>
            <a:off x="3668815" y="604741"/>
            <a:ext cx="5229333" cy="3820287"/>
            <a:chOff x="0" y="0"/>
            <a:chExt cx="1336759" cy="976569"/>
          </a:xfrm>
        </p:grpSpPr>
        <p:sp>
          <p:nvSpPr>
            <p:cNvPr id="6" name="Freeform 6"/>
            <p:cNvSpPr/>
            <p:nvPr/>
          </p:nvSpPr>
          <p:spPr>
            <a:xfrm>
              <a:off x="0" y="0"/>
              <a:ext cx="1336759" cy="976569"/>
            </a:xfrm>
            <a:custGeom>
              <a:avLst/>
              <a:gdLst/>
              <a:ahLst/>
              <a:cxnLst/>
              <a:rect l="l" t="t" r="r" b="b"/>
              <a:pathLst>
                <a:path w="1336759" h="976569">
                  <a:moveTo>
                    <a:pt x="668380" y="0"/>
                  </a:moveTo>
                  <a:cubicBezTo>
                    <a:pt x="299244" y="0"/>
                    <a:pt x="0" y="218612"/>
                    <a:pt x="0" y="488284"/>
                  </a:cubicBezTo>
                  <a:cubicBezTo>
                    <a:pt x="0" y="757956"/>
                    <a:pt x="299244" y="976569"/>
                    <a:pt x="668380" y="976569"/>
                  </a:cubicBezTo>
                  <a:cubicBezTo>
                    <a:pt x="1037515" y="976569"/>
                    <a:pt x="1336759" y="757956"/>
                    <a:pt x="1336759" y="488284"/>
                  </a:cubicBezTo>
                  <a:cubicBezTo>
                    <a:pt x="1336759" y="218612"/>
                    <a:pt x="1037515" y="0"/>
                    <a:pt x="668380" y="0"/>
                  </a:cubicBezTo>
                  <a:close/>
                </a:path>
              </a:pathLst>
            </a:custGeom>
            <a:solidFill>
              <a:srgbClr val="FFFFFF"/>
            </a:solidFill>
          </p:spPr>
        </p:sp>
        <p:sp>
          <p:nvSpPr>
            <p:cNvPr id="7" name="TextBox 7"/>
            <p:cNvSpPr txBox="1"/>
            <p:nvPr/>
          </p:nvSpPr>
          <p:spPr>
            <a:xfrm>
              <a:off x="125321" y="53453"/>
              <a:ext cx="1086117" cy="831562"/>
            </a:xfrm>
            <a:prstGeom prst="rect">
              <a:avLst/>
            </a:prstGeom>
          </p:spPr>
          <p:txBody>
            <a:bodyPr lIns="50800" tIns="50800" rIns="50800" bIns="50800" rtlCol="0" anchor="ctr"/>
            <a:lstStyle/>
            <a:p>
              <a:pPr algn="ctr">
                <a:lnSpc>
                  <a:spcPts val="2934"/>
                </a:lnSpc>
              </a:pPr>
              <a:endParaRPr/>
            </a:p>
          </p:txBody>
        </p:sp>
      </p:grpSp>
      <p:sp>
        <p:nvSpPr>
          <p:cNvPr id="8" name="TextBox 8"/>
          <p:cNvSpPr txBox="1"/>
          <p:nvPr/>
        </p:nvSpPr>
        <p:spPr>
          <a:xfrm>
            <a:off x="4123947" y="1008414"/>
            <a:ext cx="4370958" cy="1816739"/>
          </a:xfrm>
          <a:prstGeom prst="rect">
            <a:avLst/>
          </a:prstGeom>
        </p:spPr>
        <p:txBody>
          <a:bodyPr lIns="0" tIns="0" rIns="0" bIns="0" rtlCol="0" anchor="t">
            <a:spAutoFit/>
          </a:bodyPr>
          <a:lstStyle/>
          <a:p>
            <a:pPr algn="ctr">
              <a:lnSpc>
                <a:spcPts val="4730"/>
              </a:lnSpc>
              <a:spcBef>
                <a:spcPct val="0"/>
              </a:spcBef>
            </a:pPr>
            <a:r>
              <a:rPr lang="en-US" sz="4300" spc="-43">
                <a:solidFill>
                  <a:srgbClr val="A46A9C"/>
                </a:solidFill>
                <a:latin typeface="Nunito Bold"/>
              </a:rPr>
              <a:t>Diese Website benutzt Cookies? Lecker!</a:t>
            </a:r>
          </a:p>
        </p:txBody>
      </p:sp>
      <p:grpSp>
        <p:nvGrpSpPr>
          <p:cNvPr id="9" name="Group 9"/>
          <p:cNvGrpSpPr/>
          <p:nvPr/>
        </p:nvGrpSpPr>
        <p:grpSpPr>
          <a:xfrm>
            <a:off x="6364051" y="3568510"/>
            <a:ext cx="29962" cy="29962"/>
            <a:chOff x="0" y="0"/>
            <a:chExt cx="812800" cy="812800"/>
          </a:xfrm>
        </p:grpSpPr>
        <p:sp>
          <p:nvSpPr>
            <p:cNvPr id="10" name="Freeform 10"/>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22C24"/>
            </a:solidFill>
          </p:spPr>
        </p:sp>
        <p:sp>
          <p:nvSpPr>
            <p:cNvPr id="11" name="TextBox 11"/>
            <p:cNvSpPr txBox="1"/>
            <p:nvPr/>
          </p:nvSpPr>
          <p:spPr>
            <a:xfrm>
              <a:off x="76200" y="38100"/>
              <a:ext cx="660400" cy="698500"/>
            </a:xfrm>
            <a:prstGeom prst="rect">
              <a:avLst/>
            </a:prstGeom>
          </p:spPr>
          <p:txBody>
            <a:bodyPr lIns="50800" tIns="50800" rIns="50800" bIns="50800" rtlCol="0" anchor="ctr"/>
            <a:lstStyle/>
            <a:p>
              <a:pPr algn="ctr">
                <a:lnSpc>
                  <a:spcPts val="2659"/>
                </a:lnSpc>
              </a:pPr>
              <a:endParaRPr/>
            </a:p>
          </p:txBody>
        </p:sp>
      </p:grpSp>
      <p:grpSp>
        <p:nvGrpSpPr>
          <p:cNvPr id="12" name="Group 12"/>
          <p:cNvGrpSpPr/>
          <p:nvPr/>
        </p:nvGrpSpPr>
        <p:grpSpPr>
          <a:xfrm>
            <a:off x="-183352" y="4978316"/>
            <a:ext cx="4307299" cy="5340372"/>
            <a:chOff x="0" y="0"/>
            <a:chExt cx="5743065" cy="7120496"/>
          </a:xfrm>
        </p:grpSpPr>
        <p:grpSp>
          <p:nvGrpSpPr>
            <p:cNvPr id="13" name="Group 13"/>
            <p:cNvGrpSpPr/>
            <p:nvPr/>
          </p:nvGrpSpPr>
          <p:grpSpPr>
            <a:xfrm>
              <a:off x="2287310" y="0"/>
              <a:ext cx="2613219" cy="3216269"/>
              <a:chOff x="0" y="0"/>
              <a:chExt cx="660400" cy="812800"/>
            </a:xfrm>
          </p:grpSpPr>
          <p:sp>
            <p:nvSpPr>
              <p:cNvPr id="14" name="Freeform 14"/>
              <p:cNvSpPr/>
              <p:nvPr/>
            </p:nvSpPr>
            <p:spPr>
              <a:xfrm>
                <a:off x="0" y="0"/>
                <a:ext cx="660400" cy="812800"/>
              </a:xfrm>
              <a:custGeom>
                <a:avLst/>
                <a:gdLst/>
                <a:ahLst/>
                <a:cxnLst/>
                <a:rect l="l" t="t" r="r" b="b"/>
                <a:pathLst>
                  <a:path w="660400" h="812800">
                    <a:moveTo>
                      <a:pt x="220252" y="19070"/>
                    </a:moveTo>
                    <a:cubicBezTo>
                      <a:pt x="254000" y="7556"/>
                      <a:pt x="292600" y="0"/>
                      <a:pt x="330378" y="0"/>
                    </a:cubicBezTo>
                    <a:cubicBezTo>
                      <a:pt x="368157" y="0"/>
                      <a:pt x="404509" y="6476"/>
                      <a:pt x="438009" y="17990"/>
                    </a:cubicBezTo>
                    <a:cubicBezTo>
                      <a:pt x="438723" y="18350"/>
                      <a:pt x="439435" y="18350"/>
                      <a:pt x="440148" y="18710"/>
                    </a:cubicBezTo>
                    <a:cubicBezTo>
                      <a:pt x="565955" y="64765"/>
                      <a:pt x="658618" y="186379"/>
                      <a:pt x="660400" y="328502"/>
                    </a:cubicBezTo>
                    <a:lnTo>
                      <a:pt x="660400" y="812800"/>
                    </a:lnTo>
                    <a:lnTo>
                      <a:pt x="0" y="812800"/>
                    </a:lnTo>
                    <a:lnTo>
                      <a:pt x="0" y="328861"/>
                    </a:lnTo>
                    <a:cubicBezTo>
                      <a:pt x="1782" y="185660"/>
                      <a:pt x="93019" y="64045"/>
                      <a:pt x="220252" y="19070"/>
                    </a:cubicBezTo>
                    <a:close/>
                  </a:path>
                </a:pathLst>
              </a:custGeom>
              <a:solidFill>
                <a:srgbClr val="FBD872"/>
              </a:solidFill>
            </p:spPr>
          </p:sp>
          <p:sp>
            <p:nvSpPr>
              <p:cNvPr id="15" name="TextBox 15"/>
              <p:cNvSpPr txBox="1"/>
              <p:nvPr/>
            </p:nvSpPr>
            <p:spPr>
              <a:xfrm>
                <a:off x="0" y="88900"/>
                <a:ext cx="660400" cy="723900"/>
              </a:xfrm>
              <a:prstGeom prst="rect">
                <a:avLst/>
              </a:prstGeom>
            </p:spPr>
            <p:txBody>
              <a:bodyPr lIns="50800" tIns="50800" rIns="50800" bIns="50800" rtlCol="0" anchor="ctr"/>
              <a:lstStyle/>
              <a:p>
                <a:pPr algn="ctr">
                  <a:lnSpc>
                    <a:spcPts val="2659"/>
                  </a:lnSpc>
                </a:pPr>
                <a:endParaRPr/>
              </a:p>
            </p:txBody>
          </p:sp>
        </p:grpSp>
        <p:grpSp>
          <p:nvGrpSpPr>
            <p:cNvPr id="16" name="Group 16"/>
            <p:cNvGrpSpPr/>
            <p:nvPr/>
          </p:nvGrpSpPr>
          <p:grpSpPr>
            <a:xfrm>
              <a:off x="980701" y="0"/>
              <a:ext cx="2613219" cy="3216269"/>
              <a:chOff x="0" y="0"/>
              <a:chExt cx="660400" cy="812800"/>
            </a:xfrm>
          </p:grpSpPr>
          <p:sp>
            <p:nvSpPr>
              <p:cNvPr id="17" name="Freeform 17"/>
              <p:cNvSpPr/>
              <p:nvPr/>
            </p:nvSpPr>
            <p:spPr>
              <a:xfrm>
                <a:off x="0" y="0"/>
                <a:ext cx="660400" cy="812800"/>
              </a:xfrm>
              <a:custGeom>
                <a:avLst/>
                <a:gdLst/>
                <a:ahLst/>
                <a:cxnLst/>
                <a:rect l="l" t="t" r="r" b="b"/>
                <a:pathLst>
                  <a:path w="660400" h="812800">
                    <a:moveTo>
                      <a:pt x="220252" y="19070"/>
                    </a:moveTo>
                    <a:cubicBezTo>
                      <a:pt x="254000" y="7556"/>
                      <a:pt x="292600" y="0"/>
                      <a:pt x="330378" y="0"/>
                    </a:cubicBezTo>
                    <a:cubicBezTo>
                      <a:pt x="368157" y="0"/>
                      <a:pt x="404509" y="6476"/>
                      <a:pt x="438009" y="17990"/>
                    </a:cubicBezTo>
                    <a:cubicBezTo>
                      <a:pt x="438723" y="18350"/>
                      <a:pt x="439435" y="18350"/>
                      <a:pt x="440148" y="18710"/>
                    </a:cubicBezTo>
                    <a:cubicBezTo>
                      <a:pt x="565955" y="64765"/>
                      <a:pt x="658618" y="186379"/>
                      <a:pt x="660400" y="328502"/>
                    </a:cubicBezTo>
                    <a:lnTo>
                      <a:pt x="660400" y="812800"/>
                    </a:lnTo>
                    <a:lnTo>
                      <a:pt x="0" y="812800"/>
                    </a:lnTo>
                    <a:lnTo>
                      <a:pt x="0" y="328861"/>
                    </a:lnTo>
                    <a:cubicBezTo>
                      <a:pt x="1782" y="185660"/>
                      <a:pt x="93019" y="64045"/>
                      <a:pt x="220252" y="19070"/>
                    </a:cubicBezTo>
                    <a:close/>
                  </a:path>
                </a:pathLst>
              </a:custGeom>
              <a:solidFill>
                <a:srgbClr val="FBD872"/>
              </a:solidFill>
            </p:spPr>
          </p:sp>
          <p:sp>
            <p:nvSpPr>
              <p:cNvPr id="18" name="TextBox 18"/>
              <p:cNvSpPr txBox="1"/>
              <p:nvPr/>
            </p:nvSpPr>
            <p:spPr>
              <a:xfrm>
                <a:off x="0" y="88900"/>
                <a:ext cx="660400" cy="723900"/>
              </a:xfrm>
              <a:prstGeom prst="rect">
                <a:avLst/>
              </a:prstGeom>
            </p:spPr>
            <p:txBody>
              <a:bodyPr lIns="50800" tIns="50800" rIns="50800" bIns="50800" rtlCol="0" anchor="ctr"/>
              <a:lstStyle/>
              <a:p>
                <a:pPr algn="ctr">
                  <a:lnSpc>
                    <a:spcPts val="2659"/>
                  </a:lnSpc>
                </a:pPr>
                <a:endParaRPr/>
              </a:p>
            </p:txBody>
          </p:sp>
        </p:grpSp>
        <p:grpSp>
          <p:nvGrpSpPr>
            <p:cNvPr id="19" name="Group 19"/>
            <p:cNvGrpSpPr/>
            <p:nvPr/>
          </p:nvGrpSpPr>
          <p:grpSpPr>
            <a:xfrm>
              <a:off x="1406633" y="687957"/>
              <a:ext cx="2929799" cy="3216269"/>
              <a:chOff x="0" y="0"/>
              <a:chExt cx="740405" cy="812800"/>
            </a:xfrm>
          </p:grpSpPr>
          <p:sp>
            <p:nvSpPr>
              <p:cNvPr id="20" name="Freeform 20"/>
              <p:cNvSpPr/>
              <p:nvPr/>
            </p:nvSpPr>
            <p:spPr>
              <a:xfrm>
                <a:off x="0" y="0"/>
                <a:ext cx="740405" cy="812800"/>
              </a:xfrm>
              <a:custGeom>
                <a:avLst/>
                <a:gdLst/>
                <a:ahLst/>
                <a:cxnLst/>
                <a:rect l="l" t="t" r="r" b="b"/>
                <a:pathLst>
                  <a:path w="740405" h="812800">
                    <a:moveTo>
                      <a:pt x="370202" y="0"/>
                    </a:moveTo>
                    <a:cubicBezTo>
                      <a:pt x="165745" y="0"/>
                      <a:pt x="0" y="181951"/>
                      <a:pt x="0" y="406400"/>
                    </a:cubicBezTo>
                    <a:cubicBezTo>
                      <a:pt x="0" y="630849"/>
                      <a:pt x="165745" y="812800"/>
                      <a:pt x="370202" y="812800"/>
                    </a:cubicBezTo>
                    <a:cubicBezTo>
                      <a:pt x="574659" y="812800"/>
                      <a:pt x="740405" y="630849"/>
                      <a:pt x="740405" y="406400"/>
                    </a:cubicBezTo>
                    <a:cubicBezTo>
                      <a:pt x="740405" y="181951"/>
                      <a:pt x="574659" y="0"/>
                      <a:pt x="370202" y="0"/>
                    </a:cubicBezTo>
                    <a:close/>
                  </a:path>
                </a:pathLst>
              </a:custGeom>
              <a:solidFill>
                <a:srgbClr val="F9A159"/>
              </a:solidFill>
            </p:spPr>
          </p:sp>
          <p:sp>
            <p:nvSpPr>
              <p:cNvPr id="21" name="TextBox 21"/>
              <p:cNvSpPr txBox="1"/>
              <p:nvPr/>
            </p:nvSpPr>
            <p:spPr>
              <a:xfrm>
                <a:off x="69413" y="38100"/>
                <a:ext cx="601579" cy="698500"/>
              </a:xfrm>
              <a:prstGeom prst="rect">
                <a:avLst/>
              </a:prstGeom>
            </p:spPr>
            <p:txBody>
              <a:bodyPr lIns="50800" tIns="50800" rIns="50800" bIns="50800" rtlCol="0" anchor="ctr"/>
              <a:lstStyle/>
              <a:p>
                <a:pPr algn="ctr">
                  <a:lnSpc>
                    <a:spcPts val="2659"/>
                  </a:lnSpc>
                </a:pPr>
                <a:endParaRPr/>
              </a:p>
            </p:txBody>
          </p:sp>
        </p:grpSp>
        <p:grpSp>
          <p:nvGrpSpPr>
            <p:cNvPr id="22" name="Group 22"/>
            <p:cNvGrpSpPr/>
            <p:nvPr/>
          </p:nvGrpSpPr>
          <p:grpSpPr>
            <a:xfrm rot="-9433969">
              <a:off x="2271346" y="745776"/>
              <a:ext cx="2503232" cy="1256355"/>
              <a:chOff x="0" y="0"/>
              <a:chExt cx="632605" cy="317500"/>
            </a:xfrm>
          </p:grpSpPr>
          <p:sp>
            <p:nvSpPr>
              <p:cNvPr id="23" name="Freeform 23"/>
              <p:cNvSpPr/>
              <p:nvPr/>
            </p:nvSpPr>
            <p:spPr>
              <a:xfrm>
                <a:off x="0" y="0"/>
                <a:ext cx="632605" cy="317500"/>
              </a:xfrm>
              <a:custGeom>
                <a:avLst/>
                <a:gdLst/>
                <a:ahLst/>
                <a:cxnLst/>
                <a:rect l="l" t="t" r="r" b="b"/>
                <a:pathLst>
                  <a:path w="632605" h="317500">
                    <a:moveTo>
                      <a:pt x="210982" y="19070"/>
                    </a:moveTo>
                    <a:cubicBezTo>
                      <a:pt x="243309" y="7556"/>
                      <a:pt x="280285" y="0"/>
                      <a:pt x="316473" y="0"/>
                    </a:cubicBezTo>
                    <a:cubicBezTo>
                      <a:pt x="352661" y="0"/>
                      <a:pt x="387484" y="6476"/>
                      <a:pt x="419574" y="17990"/>
                    </a:cubicBezTo>
                    <a:cubicBezTo>
                      <a:pt x="420258" y="18350"/>
                      <a:pt x="420940" y="18350"/>
                      <a:pt x="421622" y="18710"/>
                    </a:cubicBezTo>
                    <a:cubicBezTo>
                      <a:pt x="542135" y="64765"/>
                      <a:pt x="630898" y="186379"/>
                      <a:pt x="632605" y="317500"/>
                    </a:cubicBezTo>
                    <a:lnTo>
                      <a:pt x="632605" y="317500"/>
                    </a:lnTo>
                    <a:lnTo>
                      <a:pt x="0" y="317500"/>
                    </a:lnTo>
                    <a:lnTo>
                      <a:pt x="0" y="317500"/>
                    </a:lnTo>
                    <a:cubicBezTo>
                      <a:pt x="1707" y="185660"/>
                      <a:pt x="89104" y="64045"/>
                      <a:pt x="210982" y="19070"/>
                    </a:cubicBezTo>
                    <a:close/>
                  </a:path>
                </a:pathLst>
              </a:custGeom>
              <a:solidFill>
                <a:srgbClr val="FBD872"/>
              </a:solidFill>
            </p:spPr>
          </p:sp>
          <p:sp>
            <p:nvSpPr>
              <p:cNvPr id="24" name="TextBox 24"/>
              <p:cNvSpPr txBox="1"/>
              <p:nvPr/>
            </p:nvSpPr>
            <p:spPr>
              <a:xfrm>
                <a:off x="0" y="88900"/>
                <a:ext cx="632605" cy="228600"/>
              </a:xfrm>
              <a:prstGeom prst="rect">
                <a:avLst/>
              </a:prstGeom>
            </p:spPr>
            <p:txBody>
              <a:bodyPr lIns="50800" tIns="50800" rIns="50800" bIns="50800" rtlCol="0" anchor="ctr"/>
              <a:lstStyle/>
              <a:p>
                <a:pPr algn="ctr">
                  <a:lnSpc>
                    <a:spcPts val="2659"/>
                  </a:lnSpc>
                </a:pPr>
                <a:endParaRPr/>
              </a:p>
            </p:txBody>
          </p:sp>
        </p:grpSp>
        <p:grpSp>
          <p:nvGrpSpPr>
            <p:cNvPr id="25" name="Group 25"/>
            <p:cNvGrpSpPr/>
            <p:nvPr/>
          </p:nvGrpSpPr>
          <p:grpSpPr>
            <a:xfrm rot="-1361101">
              <a:off x="1267052" y="428908"/>
              <a:ext cx="1735879" cy="1373953"/>
              <a:chOff x="0" y="0"/>
              <a:chExt cx="438683" cy="347219"/>
            </a:xfrm>
          </p:grpSpPr>
          <p:sp>
            <p:nvSpPr>
              <p:cNvPr id="26" name="Freeform 26"/>
              <p:cNvSpPr/>
              <p:nvPr/>
            </p:nvSpPr>
            <p:spPr>
              <a:xfrm>
                <a:off x="0" y="0"/>
                <a:ext cx="438683" cy="347219"/>
              </a:xfrm>
              <a:custGeom>
                <a:avLst/>
                <a:gdLst/>
                <a:ahLst/>
                <a:cxnLst/>
                <a:rect l="l" t="t" r="r" b="b"/>
                <a:pathLst>
                  <a:path w="438683" h="347219">
                    <a:moveTo>
                      <a:pt x="219341" y="0"/>
                    </a:moveTo>
                    <a:cubicBezTo>
                      <a:pt x="98203" y="0"/>
                      <a:pt x="0" y="77728"/>
                      <a:pt x="0" y="173609"/>
                    </a:cubicBezTo>
                    <a:cubicBezTo>
                      <a:pt x="0" y="269491"/>
                      <a:pt x="98203" y="347219"/>
                      <a:pt x="219341" y="347219"/>
                    </a:cubicBezTo>
                    <a:cubicBezTo>
                      <a:pt x="340480" y="347219"/>
                      <a:pt x="438683" y="269491"/>
                      <a:pt x="438683" y="173609"/>
                    </a:cubicBezTo>
                    <a:cubicBezTo>
                      <a:pt x="438683" y="77728"/>
                      <a:pt x="340480" y="0"/>
                      <a:pt x="219341" y="0"/>
                    </a:cubicBezTo>
                    <a:close/>
                  </a:path>
                </a:pathLst>
              </a:custGeom>
              <a:solidFill>
                <a:srgbClr val="FBD872"/>
              </a:solidFill>
            </p:spPr>
          </p:sp>
          <p:sp>
            <p:nvSpPr>
              <p:cNvPr id="27" name="TextBox 27"/>
              <p:cNvSpPr txBox="1"/>
              <p:nvPr/>
            </p:nvSpPr>
            <p:spPr>
              <a:xfrm>
                <a:off x="41127" y="-5548"/>
                <a:ext cx="356430" cy="320215"/>
              </a:xfrm>
              <a:prstGeom prst="rect">
                <a:avLst/>
              </a:prstGeom>
            </p:spPr>
            <p:txBody>
              <a:bodyPr lIns="50800" tIns="50800" rIns="50800" bIns="50800" rtlCol="0" anchor="ctr"/>
              <a:lstStyle/>
              <a:p>
                <a:pPr algn="ctr">
                  <a:lnSpc>
                    <a:spcPts val="2659"/>
                  </a:lnSpc>
                </a:pPr>
                <a:endParaRPr/>
              </a:p>
            </p:txBody>
          </p:sp>
        </p:grpSp>
        <p:grpSp>
          <p:nvGrpSpPr>
            <p:cNvPr id="28" name="Group 28"/>
            <p:cNvGrpSpPr/>
            <p:nvPr/>
          </p:nvGrpSpPr>
          <p:grpSpPr>
            <a:xfrm>
              <a:off x="0" y="4082908"/>
              <a:ext cx="5743065" cy="3037588"/>
              <a:chOff x="0" y="0"/>
              <a:chExt cx="1451360" cy="767644"/>
            </a:xfrm>
          </p:grpSpPr>
          <p:sp>
            <p:nvSpPr>
              <p:cNvPr id="29" name="Freeform 29"/>
              <p:cNvSpPr/>
              <p:nvPr/>
            </p:nvSpPr>
            <p:spPr>
              <a:xfrm>
                <a:off x="0" y="0"/>
                <a:ext cx="1451360" cy="767644"/>
              </a:xfrm>
              <a:custGeom>
                <a:avLst/>
                <a:gdLst/>
                <a:ahLst/>
                <a:cxnLst/>
                <a:rect l="l" t="t" r="r" b="b"/>
                <a:pathLst>
                  <a:path w="1451360" h="767644">
                    <a:moveTo>
                      <a:pt x="484048" y="19070"/>
                    </a:moveTo>
                    <a:cubicBezTo>
                      <a:pt x="558215" y="7556"/>
                      <a:pt x="643047" y="0"/>
                      <a:pt x="726071" y="0"/>
                    </a:cubicBezTo>
                    <a:cubicBezTo>
                      <a:pt x="809097" y="0"/>
                      <a:pt x="888988" y="6476"/>
                      <a:pt x="962611" y="17990"/>
                    </a:cubicBezTo>
                    <a:cubicBezTo>
                      <a:pt x="964180" y="18350"/>
                      <a:pt x="965746" y="18350"/>
                      <a:pt x="967312" y="18710"/>
                    </a:cubicBezTo>
                    <a:cubicBezTo>
                      <a:pt x="1243798" y="64765"/>
                      <a:pt x="1447444" y="186379"/>
                      <a:pt x="1451360" y="327499"/>
                    </a:cubicBezTo>
                    <a:lnTo>
                      <a:pt x="1451360" y="767644"/>
                    </a:lnTo>
                    <a:lnTo>
                      <a:pt x="0" y="767644"/>
                    </a:lnTo>
                    <a:lnTo>
                      <a:pt x="0" y="327826"/>
                    </a:lnTo>
                    <a:cubicBezTo>
                      <a:pt x="3916" y="185660"/>
                      <a:pt x="204428" y="64045"/>
                      <a:pt x="484048" y="19070"/>
                    </a:cubicBezTo>
                    <a:close/>
                  </a:path>
                </a:pathLst>
              </a:custGeom>
              <a:solidFill>
                <a:srgbClr val="4748D6"/>
              </a:solidFill>
            </p:spPr>
          </p:sp>
          <p:sp>
            <p:nvSpPr>
              <p:cNvPr id="30" name="TextBox 30"/>
              <p:cNvSpPr txBox="1"/>
              <p:nvPr/>
            </p:nvSpPr>
            <p:spPr>
              <a:xfrm>
                <a:off x="0" y="88900"/>
                <a:ext cx="1451360" cy="678744"/>
              </a:xfrm>
              <a:prstGeom prst="rect">
                <a:avLst/>
              </a:prstGeom>
            </p:spPr>
            <p:txBody>
              <a:bodyPr lIns="50800" tIns="50800" rIns="50800" bIns="50800" rtlCol="0" anchor="ctr"/>
              <a:lstStyle/>
              <a:p>
                <a:pPr algn="ctr">
                  <a:lnSpc>
                    <a:spcPts val="2659"/>
                  </a:lnSpc>
                </a:pPr>
                <a:endParaRPr/>
              </a:p>
            </p:txBody>
          </p:sp>
        </p:grpSp>
        <p:grpSp>
          <p:nvGrpSpPr>
            <p:cNvPr id="31" name="Group 31"/>
            <p:cNvGrpSpPr/>
            <p:nvPr/>
          </p:nvGrpSpPr>
          <p:grpSpPr>
            <a:xfrm>
              <a:off x="1984792" y="4319309"/>
              <a:ext cx="1399673" cy="1937469"/>
              <a:chOff x="0" y="0"/>
              <a:chExt cx="353719" cy="489628"/>
            </a:xfrm>
          </p:grpSpPr>
          <p:sp>
            <p:nvSpPr>
              <p:cNvPr id="32" name="Freeform 32"/>
              <p:cNvSpPr/>
              <p:nvPr/>
            </p:nvSpPr>
            <p:spPr>
              <a:xfrm>
                <a:off x="0" y="0"/>
                <a:ext cx="353719" cy="489628"/>
              </a:xfrm>
              <a:custGeom>
                <a:avLst/>
                <a:gdLst/>
                <a:ahLst/>
                <a:cxnLst/>
                <a:rect l="l" t="t" r="r" b="b"/>
                <a:pathLst>
                  <a:path w="353719" h="489628">
                    <a:moveTo>
                      <a:pt x="176859" y="0"/>
                    </a:moveTo>
                    <a:lnTo>
                      <a:pt x="176859" y="0"/>
                    </a:lnTo>
                    <a:cubicBezTo>
                      <a:pt x="223765" y="0"/>
                      <a:pt x="268750" y="18633"/>
                      <a:pt x="301918" y="51801"/>
                    </a:cubicBezTo>
                    <a:cubicBezTo>
                      <a:pt x="335085" y="84968"/>
                      <a:pt x="353719" y="129953"/>
                      <a:pt x="353719" y="176859"/>
                    </a:cubicBezTo>
                    <a:lnTo>
                      <a:pt x="353719" y="312769"/>
                    </a:lnTo>
                    <a:cubicBezTo>
                      <a:pt x="353719" y="410445"/>
                      <a:pt x="274536" y="489628"/>
                      <a:pt x="176859" y="489628"/>
                    </a:cubicBezTo>
                    <a:lnTo>
                      <a:pt x="176859" y="489628"/>
                    </a:lnTo>
                    <a:cubicBezTo>
                      <a:pt x="79183" y="489628"/>
                      <a:pt x="0" y="410445"/>
                      <a:pt x="0" y="312769"/>
                    </a:cubicBezTo>
                    <a:lnTo>
                      <a:pt x="0" y="176859"/>
                    </a:lnTo>
                    <a:cubicBezTo>
                      <a:pt x="0" y="79183"/>
                      <a:pt x="79183" y="0"/>
                      <a:pt x="176859" y="0"/>
                    </a:cubicBezTo>
                    <a:close/>
                  </a:path>
                </a:pathLst>
              </a:custGeom>
              <a:solidFill>
                <a:srgbClr val="A46A9C"/>
              </a:solidFill>
            </p:spPr>
          </p:sp>
          <p:sp>
            <p:nvSpPr>
              <p:cNvPr id="33" name="TextBox 33"/>
              <p:cNvSpPr txBox="1"/>
              <p:nvPr/>
            </p:nvSpPr>
            <p:spPr>
              <a:xfrm>
                <a:off x="0" y="-38100"/>
                <a:ext cx="353719" cy="527728"/>
              </a:xfrm>
              <a:prstGeom prst="rect">
                <a:avLst/>
              </a:prstGeom>
            </p:spPr>
            <p:txBody>
              <a:bodyPr lIns="50800" tIns="50800" rIns="50800" bIns="50800" rtlCol="0" anchor="ctr"/>
              <a:lstStyle/>
              <a:p>
                <a:pPr algn="ctr">
                  <a:lnSpc>
                    <a:spcPts val="2659"/>
                  </a:lnSpc>
                </a:pPr>
                <a:endParaRPr/>
              </a:p>
            </p:txBody>
          </p:sp>
        </p:grpSp>
        <p:grpSp>
          <p:nvGrpSpPr>
            <p:cNvPr id="34" name="Group 34"/>
            <p:cNvGrpSpPr/>
            <p:nvPr/>
          </p:nvGrpSpPr>
          <p:grpSpPr>
            <a:xfrm>
              <a:off x="1069254" y="5629452"/>
              <a:ext cx="1491044" cy="1491044"/>
              <a:chOff x="0" y="0"/>
              <a:chExt cx="812800" cy="812800"/>
            </a:xfrm>
          </p:grpSpPr>
          <p:sp>
            <p:nvSpPr>
              <p:cNvPr id="35" name="Freeform 35"/>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9A159"/>
              </a:solidFill>
            </p:spPr>
          </p:sp>
          <p:sp>
            <p:nvSpPr>
              <p:cNvPr id="36" name="TextBox 36"/>
              <p:cNvSpPr txBox="1"/>
              <p:nvPr/>
            </p:nvSpPr>
            <p:spPr>
              <a:xfrm>
                <a:off x="76200" y="38100"/>
                <a:ext cx="660400" cy="698500"/>
              </a:xfrm>
              <a:prstGeom prst="rect">
                <a:avLst/>
              </a:prstGeom>
            </p:spPr>
            <p:txBody>
              <a:bodyPr lIns="50800" tIns="50800" rIns="50800" bIns="50800" rtlCol="0" anchor="ctr"/>
              <a:lstStyle/>
              <a:p>
                <a:pPr algn="ctr">
                  <a:lnSpc>
                    <a:spcPts val="2659"/>
                  </a:lnSpc>
                </a:pPr>
                <a:endParaRPr/>
              </a:p>
            </p:txBody>
          </p:sp>
        </p:grpSp>
      </p:grpSp>
      <p:grpSp>
        <p:nvGrpSpPr>
          <p:cNvPr id="37" name="Group 37"/>
          <p:cNvGrpSpPr/>
          <p:nvPr/>
        </p:nvGrpSpPr>
        <p:grpSpPr>
          <a:xfrm>
            <a:off x="5714901" y="2850913"/>
            <a:ext cx="1371888" cy="1371888"/>
            <a:chOff x="0" y="0"/>
            <a:chExt cx="812800" cy="812800"/>
          </a:xfrm>
        </p:grpSpPr>
        <p:sp>
          <p:nvSpPr>
            <p:cNvPr id="38" name="Freeform 38"/>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BC4C"/>
            </a:solidFill>
          </p:spPr>
        </p:sp>
        <p:sp>
          <p:nvSpPr>
            <p:cNvPr id="39" name="TextBox 39"/>
            <p:cNvSpPr txBox="1"/>
            <p:nvPr/>
          </p:nvSpPr>
          <p:spPr>
            <a:xfrm>
              <a:off x="76200" y="38100"/>
              <a:ext cx="660400" cy="698500"/>
            </a:xfrm>
            <a:prstGeom prst="rect">
              <a:avLst/>
            </a:prstGeom>
          </p:spPr>
          <p:txBody>
            <a:bodyPr lIns="38793" tIns="38793" rIns="38793" bIns="38793" rtlCol="0" anchor="ctr"/>
            <a:lstStyle/>
            <a:p>
              <a:pPr algn="ctr">
                <a:lnSpc>
                  <a:spcPts val="2660"/>
                </a:lnSpc>
              </a:pPr>
              <a:endParaRPr/>
            </a:p>
          </p:txBody>
        </p:sp>
      </p:grpSp>
      <p:grpSp>
        <p:nvGrpSpPr>
          <p:cNvPr id="40" name="Group 40"/>
          <p:cNvGrpSpPr/>
          <p:nvPr/>
        </p:nvGrpSpPr>
        <p:grpSpPr>
          <a:xfrm>
            <a:off x="6466122" y="3320685"/>
            <a:ext cx="147864" cy="147864"/>
            <a:chOff x="0" y="0"/>
            <a:chExt cx="812800" cy="812800"/>
          </a:xfrm>
        </p:grpSpPr>
        <p:sp>
          <p:nvSpPr>
            <p:cNvPr id="41" name="Freeform 41"/>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22C24"/>
            </a:solidFill>
          </p:spPr>
        </p:sp>
        <p:sp>
          <p:nvSpPr>
            <p:cNvPr id="42" name="TextBox 42"/>
            <p:cNvSpPr txBox="1"/>
            <p:nvPr/>
          </p:nvSpPr>
          <p:spPr>
            <a:xfrm>
              <a:off x="76200" y="38100"/>
              <a:ext cx="660400" cy="698500"/>
            </a:xfrm>
            <a:prstGeom prst="rect">
              <a:avLst/>
            </a:prstGeom>
          </p:spPr>
          <p:txBody>
            <a:bodyPr lIns="38793" tIns="38793" rIns="38793" bIns="38793" rtlCol="0" anchor="ctr"/>
            <a:lstStyle/>
            <a:p>
              <a:pPr algn="ctr">
                <a:lnSpc>
                  <a:spcPts val="2660"/>
                </a:lnSpc>
              </a:pPr>
              <a:endParaRPr/>
            </a:p>
          </p:txBody>
        </p:sp>
      </p:grpSp>
      <p:grpSp>
        <p:nvGrpSpPr>
          <p:cNvPr id="43" name="Group 43"/>
          <p:cNvGrpSpPr/>
          <p:nvPr/>
        </p:nvGrpSpPr>
        <p:grpSpPr>
          <a:xfrm>
            <a:off x="5837464" y="3602272"/>
            <a:ext cx="131462" cy="131462"/>
            <a:chOff x="0" y="0"/>
            <a:chExt cx="812800" cy="812800"/>
          </a:xfrm>
        </p:grpSpPr>
        <p:sp>
          <p:nvSpPr>
            <p:cNvPr id="44" name="Freeform 44"/>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22C24"/>
            </a:solidFill>
          </p:spPr>
        </p:sp>
        <p:sp>
          <p:nvSpPr>
            <p:cNvPr id="45" name="TextBox 45"/>
            <p:cNvSpPr txBox="1"/>
            <p:nvPr/>
          </p:nvSpPr>
          <p:spPr>
            <a:xfrm>
              <a:off x="76200" y="38100"/>
              <a:ext cx="660400" cy="698500"/>
            </a:xfrm>
            <a:prstGeom prst="rect">
              <a:avLst/>
            </a:prstGeom>
          </p:spPr>
          <p:txBody>
            <a:bodyPr lIns="38793" tIns="38793" rIns="38793" bIns="38793" rtlCol="0" anchor="ctr"/>
            <a:lstStyle/>
            <a:p>
              <a:pPr algn="ctr">
                <a:lnSpc>
                  <a:spcPts val="2660"/>
                </a:lnSpc>
              </a:pPr>
              <a:endParaRPr/>
            </a:p>
          </p:txBody>
        </p:sp>
      </p:grpSp>
      <p:grpSp>
        <p:nvGrpSpPr>
          <p:cNvPr id="46" name="Group 46"/>
          <p:cNvGrpSpPr/>
          <p:nvPr/>
        </p:nvGrpSpPr>
        <p:grpSpPr>
          <a:xfrm>
            <a:off x="6613986" y="3128913"/>
            <a:ext cx="81876" cy="81876"/>
            <a:chOff x="0" y="0"/>
            <a:chExt cx="812800" cy="812800"/>
          </a:xfrm>
        </p:grpSpPr>
        <p:sp>
          <p:nvSpPr>
            <p:cNvPr id="47" name="Freeform 47"/>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22C24"/>
            </a:solidFill>
          </p:spPr>
        </p:sp>
        <p:sp>
          <p:nvSpPr>
            <p:cNvPr id="48" name="TextBox 48"/>
            <p:cNvSpPr txBox="1"/>
            <p:nvPr/>
          </p:nvSpPr>
          <p:spPr>
            <a:xfrm>
              <a:off x="76200" y="38100"/>
              <a:ext cx="660400" cy="698500"/>
            </a:xfrm>
            <a:prstGeom prst="rect">
              <a:avLst/>
            </a:prstGeom>
          </p:spPr>
          <p:txBody>
            <a:bodyPr lIns="38793" tIns="38793" rIns="38793" bIns="38793" rtlCol="0" anchor="ctr"/>
            <a:lstStyle/>
            <a:p>
              <a:pPr algn="ctr">
                <a:lnSpc>
                  <a:spcPts val="2660"/>
                </a:lnSpc>
              </a:pPr>
              <a:endParaRPr/>
            </a:p>
          </p:txBody>
        </p:sp>
      </p:grpSp>
      <p:grpSp>
        <p:nvGrpSpPr>
          <p:cNvPr id="49" name="Group 49"/>
          <p:cNvGrpSpPr/>
          <p:nvPr/>
        </p:nvGrpSpPr>
        <p:grpSpPr>
          <a:xfrm>
            <a:off x="6841650" y="3627895"/>
            <a:ext cx="105839" cy="105839"/>
            <a:chOff x="0" y="0"/>
            <a:chExt cx="812800" cy="812800"/>
          </a:xfrm>
        </p:grpSpPr>
        <p:sp>
          <p:nvSpPr>
            <p:cNvPr id="50" name="Freeform 50"/>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22C24"/>
            </a:solidFill>
          </p:spPr>
        </p:sp>
        <p:sp>
          <p:nvSpPr>
            <p:cNvPr id="51" name="TextBox 51"/>
            <p:cNvSpPr txBox="1"/>
            <p:nvPr/>
          </p:nvSpPr>
          <p:spPr>
            <a:xfrm>
              <a:off x="76200" y="38100"/>
              <a:ext cx="660400" cy="698500"/>
            </a:xfrm>
            <a:prstGeom prst="rect">
              <a:avLst/>
            </a:prstGeom>
          </p:spPr>
          <p:txBody>
            <a:bodyPr lIns="38793" tIns="38793" rIns="38793" bIns="38793" rtlCol="0" anchor="ctr"/>
            <a:lstStyle/>
            <a:p>
              <a:pPr algn="ctr">
                <a:lnSpc>
                  <a:spcPts val="2660"/>
                </a:lnSpc>
              </a:pPr>
              <a:endParaRPr/>
            </a:p>
          </p:txBody>
        </p:sp>
      </p:grpSp>
      <p:grpSp>
        <p:nvGrpSpPr>
          <p:cNvPr id="52" name="Group 52"/>
          <p:cNvGrpSpPr/>
          <p:nvPr/>
        </p:nvGrpSpPr>
        <p:grpSpPr>
          <a:xfrm>
            <a:off x="6308998" y="4005239"/>
            <a:ext cx="91847" cy="91847"/>
            <a:chOff x="0" y="0"/>
            <a:chExt cx="812800" cy="812800"/>
          </a:xfrm>
        </p:grpSpPr>
        <p:sp>
          <p:nvSpPr>
            <p:cNvPr id="53" name="Freeform 53"/>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22C24"/>
            </a:solidFill>
          </p:spPr>
        </p:sp>
        <p:sp>
          <p:nvSpPr>
            <p:cNvPr id="54" name="TextBox 54"/>
            <p:cNvSpPr txBox="1"/>
            <p:nvPr/>
          </p:nvSpPr>
          <p:spPr>
            <a:xfrm>
              <a:off x="76200" y="38100"/>
              <a:ext cx="660400" cy="698500"/>
            </a:xfrm>
            <a:prstGeom prst="rect">
              <a:avLst/>
            </a:prstGeom>
          </p:spPr>
          <p:txBody>
            <a:bodyPr lIns="38793" tIns="38793" rIns="38793" bIns="38793" rtlCol="0" anchor="ctr"/>
            <a:lstStyle/>
            <a:p>
              <a:pPr algn="ctr">
                <a:lnSpc>
                  <a:spcPts val="2660"/>
                </a:lnSpc>
              </a:pPr>
              <a:endParaRPr/>
            </a:p>
          </p:txBody>
        </p:sp>
      </p:grpSp>
      <p:grpSp>
        <p:nvGrpSpPr>
          <p:cNvPr id="55" name="Group 55"/>
          <p:cNvGrpSpPr/>
          <p:nvPr/>
        </p:nvGrpSpPr>
        <p:grpSpPr>
          <a:xfrm>
            <a:off x="6040990" y="3068090"/>
            <a:ext cx="212197" cy="212197"/>
            <a:chOff x="0" y="0"/>
            <a:chExt cx="812800" cy="812800"/>
          </a:xfrm>
        </p:grpSpPr>
        <p:sp>
          <p:nvSpPr>
            <p:cNvPr id="56" name="Freeform 56"/>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22C24"/>
            </a:solidFill>
          </p:spPr>
        </p:sp>
        <p:sp>
          <p:nvSpPr>
            <p:cNvPr id="57" name="TextBox 57"/>
            <p:cNvSpPr txBox="1"/>
            <p:nvPr/>
          </p:nvSpPr>
          <p:spPr>
            <a:xfrm>
              <a:off x="76200" y="38100"/>
              <a:ext cx="660400" cy="698500"/>
            </a:xfrm>
            <a:prstGeom prst="rect">
              <a:avLst/>
            </a:prstGeom>
          </p:spPr>
          <p:txBody>
            <a:bodyPr lIns="38793" tIns="38793" rIns="38793" bIns="38793" rtlCol="0" anchor="ctr"/>
            <a:lstStyle/>
            <a:p>
              <a:pPr algn="ctr">
                <a:lnSpc>
                  <a:spcPts val="2660"/>
                </a:lnSpc>
              </a:pPr>
              <a:endParaRPr/>
            </a:p>
          </p:txBody>
        </p:sp>
      </p:grpSp>
      <p:grpSp>
        <p:nvGrpSpPr>
          <p:cNvPr id="58" name="Group 58"/>
          <p:cNvGrpSpPr/>
          <p:nvPr/>
        </p:nvGrpSpPr>
        <p:grpSpPr>
          <a:xfrm>
            <a:off x="6555167" y="3705255"/>
            <a:ext cx="96040" cy="96040"/>
            <a:chOff x="0" y="0"/>
            <a:chExt cx="812800" cy="812800"/>
          </a:xfrm>
        </p:grpSpPr>
        <p:sp>
          <p:nvSpPr>
            <p:cNvPr id="59" name="Freeform 59"/>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22C24"/>
            </a:solidFill>
          </p:spPr>
        </p:sp>
        <p:sp>
          <p:nvSpPr>
            <p:cNvPr id="60" name="TextBox 60"/>
            <p:cNvSpPr txBox="1"/>
            <p:nvPr/>
          </p:nvSpPr>
          <p:spPr>
            <a:xfrm>
              <a:off x="76200" y="38100"/>
              <a:ext cx="660400" cy="698500"/>
            </a:xfrm>
            <a:prstGeom prst="rect">
              <a:avLst/>
            </a:prstGeom>
          </p:spPr>
          <p:txBody>
            <a:bodyPr lIns="38793" tIns="38793" rIns="38793" bIns="38793" rtlCol="0" anchor="ctr"/>
            <a:lstStyle/>
            <a:p>
              <a:pPr algn="ctr">
                <a:lnSpc>
                  <a:spcPts val="2660"/>
                </a:lnSpc>
              </a:pPr>
              <a:endParaRPr/>
            </a:p>
          </p:txBody>
        </p:sp>
      </p:grpSp>
      <p:grpSp>
        <p:nvGrpSpPr>
          <p:cNvPr id="61" name="Group 61"/>
          <p:cNvGrpSpPr/>
          <p:nvPr/>
        </p:nvGrpSpPr>
        <p:grpSpPr>
          <a:xfrm>
            <a:off x="5848991" y="3280287"/>
            <a:ext cx="96994" cy="96994"/>
            <a:chOff x="0" y="0"/>
            <a:chExt cx="812800" cy="812800"/>
          </a:xfrm>
        </p:grpSpPr>
        <p:sp>
          <p:nvSpPr>
            <p:cNvPr id="62" name="Freeform 62"/>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22C24"/>
            </a:solidFill>
          </p:spPr>
        </p:sp>
        <p:sp>
          <p:nvSpPr>
            <p:cNvPr id="63" name="TextBox 63"/>
            <p:cNvSpPr txBox="1"/>
            <p:nvPr/>
          </p:nvSpPr>
          <p:spPr>
            <a:xfrm>
              <a:off x="76200" y="38100"/>
              <a:ext cx="660400" cy="698500"/>
            </a:xfrm>
            <a:prstGeom prst="rect">
              <a:avLst/>
            </a:prstGeom>
          </p:spPr>
          <p:txBody>
            <a:bodyPr lIns="38793" tIns="38793" rIns="38793" bIns="38793" rtlCol="0" anchor="ctr"/>
            <a:lstStyle/>
            <a:p>
              <a:pPr algn="ctr">
                <a:lnSpc>
                  <a:spcPts val="2660"/>
                </a:lnSpc>
              </a:pPr>
              <a:endParaRPr/>
            </a:p>
          </p:txBody>
        </p:sp>
      </p:grpSp>
      <p:grpSp>
        <p:nvGrpSpPr>
          <p:cNvPr id="64" name="Group 64"/>
          <p:cNvGrpSpPr/>
          <p:nvPr/>
        </p:nvGrpSpPr>
        <p:grpSpPr>
          <a:xfrm>
            <a:off x="6400845" y="3009821"/>
            <a:ext cx="92279" cy="92279"/>
            <a:chOff x="0" y="0"/>
            <a:chExt cx="812800" cy="812800"/>
          </a:xfrm>
        </p:grpSpPr>
        <p:sp>
          <p:nvSpPr>
            <p:cNvPr id="65" name="Freeform 65"/>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22C24"/>
            </a:solidFill>
          </p:spPr>
        </p:sp>
        <p:sp>
          <p:nvSpPr>
            <p:cNvPr id="66" name="TextBox 66"/>
            <p:cNvSpPr txBox="1"/>
            <p:nvPr/>
          </p:nvSpPr>
          <p:spPr>
            <a:xfrm>
              <a:off x="76200" y="38100"/>
              <a:ext cx="660400" cy="698500"/>
            </a:xfrm>
            <a:prstGeom prst="rect">
              <a:avLst/>
            </a:prstGeom>
          </p:spPr>
          <p:txBody>
            <a:bodyPr lIns="38793" tIns="38793" rIns="38793" bIns="38793" rtlCol="0" anchor="ctr"/>
            <a:lstStyle/>
            <a:p>
              <a:pPr algn="ctr">
                <a:lnSpc>
                  <a:spcPts val="2660"/>
                </a:lnSpc>
              </a:pPr>
              <a:endParaRPr/>
            </a:p>
          </p:txBody>
        </p:sp>
      </p:grpSp>
      <p:grpSp>
        <p:nvGrpSpPr>
          <p:cNvPr id="67" name="Group 67"/>
          <p:cNvGrpSpPr/>
          <p:nvPr/>
        </p:nvGrpSpPr>
        <p:grpSpPr>
          <a:xfrm>
            <a:off x="6665098" y="3945109"/>
            <a:ext cx="61528" cy="61528"/>
            <a:chOff x="0" y="0"/>
            <a:chExt cx="812800" cy="812800"/>
          </a:xfrm>
        </p:grpSpPr>
        <p:sp>
          <p:nvSpPr>
            <p:cNvPr id="68" name="Freeform 68"/>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22C24"/>
            </a:solidFill>
          </p:spPr>
        </p:sp>
        <p:sp>
          <p:nvSpPr>
            <p:cNvPr id="69" name="TextBox 69"/>
            <p:cNvSpPr txBox="1"/>
            <p:nvPr/>
          </p:nvSpPr>
          <p:spPr>
            <a:xfrm>
              <a:off x="76200" y="38100"/>
              <a:ext cx="660400" cy="698500"/>
            </a:xfrm>
            <a:prstGeom prst="rect">
              <a:avLst/>
            </a:prstGeom>
          </p:spPr>
          <p:txBody>
            <a:bodyPr lIns="38793" tIns="38793" rIns="38793" bIns="38793" rtlCol="0" anchor="ctr"/>
            <a:lstStyle/>
            <a:p>
              <a:pPr algn="ctr">
                <a:lnSpc>
                  <a:spcPts val="2660"/>
                </a:lnSpc>
              </a:pPr>
              <a:endParaRPr/>
            </a:p>
          </p:txBody>
        </p:sp>
      </p:grpSp>
      <p:grpSp>
        <p:nvGrpSpPr>
          <p:cNvPr id="70" name="Group 70"/>
          <p:cNvGrpSpPr/>
          <p:nvPr/>
        </p:nvGrpSpPr>
        <p:grpSpPr>
          <a:xfrm>
            <a:off x="6775189" y="3351687"/>
            <a:ext cx="116862" cy="116862"/>
            <a:chOff x="0" y="0"/>
            <a:chExt cx="812800" cy="812800"/>
          </a:xfrm>
        </p:grpSpPr>
        <p:sp>
          <p:nvSpPr>
            <p:cNvPr id="71" name="Freeform 71"/>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22C24"/>
            </a:solidFill>
          </p:spPr>
        </p:sp>
        <p:sp>
          <p:nvSpPr>
            <p:cNvPr id="72" name="TextBox 72"/>
            <p:cNvSpPr txBox="1"/>
            <p:nvPr/>
          </p:nvSpPr>
          <p:spPr>
            <a:xfrm>
              <a:off x="76200" y="38100"/>
              <a:ext cx="660400" cy="698500"/>
            </a:xfrm>
            <a:prstGeom prst="rect">
              <a:avLst/>
            </a:prstGeom>
          </p:spPr>
          <p:txBody>
            <a:bodyPr lIns="38793" tIns="38793" rIns="38793" bIns="38793" rtlCol="0" anchor="ctr"/>
            <a:lstStyle/>
            <a:p>
              <a:pPr algn="ctr">
                <a:lnSpc>
                  <a:spcPts val="2660"/>
                </a:lnSpc>
              </a:pPr>
              <a:endParaRPr/>
            </a:p>
          </p:txBody>
        </p:sp>
      </p:grpSp>
      <p:grpSp>
        <p:nvGrpSpPr>
          <p:cNvPr id="73" name="Group 73"/>
          <p:cNvGrpSpPr/>
          <p:nvPr/>
        </p:nvGrpSpPr>
        <p:grpSpPr>
          <a:xfrm>
            <a:off x="6215095" y="3987591"/>
            <a:ext cx="38092" cy="38092"/>
            <a:chOff x="0" y="0"/>
            <a:chExt cx="812800" cy="812800"/>
          </a:xfrm>
        </p:grpSpPr>
        <p:sp>
          <p:nvSpPr>
            <p:cNvPr id="74" name="Freeform 74"/>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22C24"/>
            </a:solidFill>
          </p:spPr>
        </p:sp>
        <p:sp>
          <p:nvSpPr>
            <p:cNvPr id="75" name="TextBox 75"/>
            <p:cNvSpPr txBox="1"/>
            <p:nvPr/>
          </p:nvSpPr>
          <p:spPr>
            <a:xfrm>
              <a:off x="76200" y="38100"/>
              <a:ext cx="660400" cy="698500"/>
            </a:xfrm>
            <a:prstGeom prst="rect">
              <a:avLst/>
            </a:prstGeom>
          </p:spPr>
          <p:txBody>
            <a:bodyPr lIns="38793" tIns="38793" rIns="38793" bIns="38793" rtlCol="0" anchor="ctr"/>
            <a:lstStyle/>
            <a:p>
              <a:pPr algn="ctr">
                <a:lnSpc>
                  <a:spcPts val="2660"/>
                </a:lnSpc>
              </a:pPr>
              <a:endParaRPr/>
            </a:p>
          </p:txBody>
        </p:sp>
      </p:grpSp>
      <p:grpSp>
        <p:nvGrpSpPr>
          <p:cNvPr id="76" name="Group 76"/>
          <p:cNvGrpSpPr/>
          <p:nvPr/>
        </p:nvGrpSpPr>
        <p:grpSpPr>
          <a:xfrm>
            <a:off x="5978950" y="3839437"/>
            <a:ext cx="62040" cy="62040"/>
            <a:chOff x="0" y="0"/>
            <a:chExt cx="812800" cy="812800"/>
          </a:xfrm>
        </p:grpSpPr>
        <p:sp>
          <p:nvSpPr>
            <p:cNvPr id="77" name="Freeform 77"/>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22C24"/>
            </a:solidFill>
          </p:spPr>
        </p:sp>
        <p:sp>
          <p:nvSpPr>
            <p:cNvPr id="78" name="TextBox 78"/>
            <p:cNvSpPr txBox="1"/>
            <p:nvPr/>
          </p:nvSpPr>
          <p:spPr>
            <a:xfrm>
              <a:off x="76200" y="38100"/>
              <a:ext cx="660400" cy="698500"/>
            </a:xfrm>
            <a:prstGeom prst="rect">
              <a:avLst/>
            </a:prstGeom>
          </p:spPr>
          <p:txBody>
            <a:bodyPr lIns="38793" tIns="38793" rIns="38793" bIns="38793" rtlCol="0" anchor="ctr"/>
            <a:lstStyle/>
            <a:p>
              <a:pPr algn="ctr">
                <a:lnSpc>
                  <a:spcPts val="2660"/>
                </a:lnSpc>
              </a:pPr>
              <a:endParaRPr/>
            </a:p>
          </p:txBody>
        </p:sp>
      </p:grpSp>
      <p:grpSp>
        <p:nvGrpSpPr>
          <p:cNvPr id="79" name="Group 79"/>
          <p:cNvGrpSpPr/>
          <p:nvPr/>
        </p:nvGrpSpPr>
        <p:grpSpPr>
          <a:xfrm>
            <a:off x="6075443" y="3377281"/>
            <a:ext cx="91268" cy="91268"/>
            <a:chOff x="0" y="0"/>
            <a:chExt cx="812800" cy="812800"/>
          </a:xfrm>
        </p:grpSpPr>
        <p:sp>
          <p:nvSpPr>
            <p:cNvPr id="80" name="Freeform 80"/>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22C24"/>
            </a:solidFill>
          </p:spPr>
        </p:sp>
        <p:sp>
          <p:nvSpPr>
            <p:cNvPr id="81" name="TextBox 81"/>
            <p:cNvSpPr txBox="1"/>
            <p:nvPr/>
          </p:nvSpPr>
          <p:spPr>
            <a:xfrm>
              <a:off x="76200" y="38100"/>
              <a:ext cx="660400" cy="698500"/>
            </a:xfrm>
            <a:prstGeom prst="rect">
              <a:avLst/>
            </a:prstGeom>
          </p:spPr>
          <p:txBody>
            <a:bodyPr lIns="38793" tIns="38793" rIns="38793" bIns="38793" rtlCol="0" anchor="ctr"/>
            <a:lstStyle/>
            <a:p>
              <a:pPr algn="ctr">
                <a:lnSpc>
                  <a:spcPts val="2660"/>
                </a:lnSpc>
              </a:pPr>
              <a:endParaRPr/>
            </a:p>
          </p:txBody>
        </p:sp>
      </p:grpSp>
      <p:grpSp>
        <p:nvGrpSpPr>
          <p:cNvPr id="82" name="Group 82"/>
          <p:cNvGrpSpPr/>
          <p:nvPr/>
        </p:nvGrpSpPr>
        <p:grpSpPr>
          <a:xfrm>
            <a:off x="6308998" y="3657929"/>
            <a:ext cx="95347" cy="95347"/>
            <a:chOff x="0" y="0"/>
            <a:chExt cx="812800" cy="812800"/>
          </a:xfrm>
        </p:grpSpPr>
        <p:sp>
          <p:nvSpPr>
            <p:cNvPr id="83" name="Freeform 83"/>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22C24"/>
            </a:solidFill>
          </p:spPr>
        </p:sp>
        <p:sp>
          <p:nvSpPr>
            <p:cNvPr id="84" name="TextBox 84"/>
            <p:cNvSpPr txBox="1"/>
            <p:nvPr/>
          </p:nvSpPr>
          <p:spPr>
            <a:xfrm>
              <a:off x="76200" y="38100"/>
              <a:ext cx="660400" cy="698500"/>
            </a:xfrm>
            <a:prstGeom prst="rect">
              <a:avLst/>
            </a:prstGeom>
          </p:spPr>
          <p:txBody>
            <a:bodyPr lIns="38793" tIns="38793" rIns="38793" bIns="38793" rtlCol="0" anchor="ctr"/>
            <a:lstStyle/>
            <a:p>
              <a:pPr algn="ctr">
                <a:lnSpc>
                  <a:spcPts val="2660"/>
                </a:lnSpc>
              </a:pPr>
              <a:endParaRPr/>
            </a:p>
          </p:txBody>
        </p:sp>
      </p:grpSp>
      <p:grpSp>
        <p:nvGrpSpPr>
          <p:cNvPr id="85" name="Group 85"/>
          <p:cNvGrpSpPr/>
          <p:nvPr/>
        </p:nvGrpSpPr>
        <p:grpSpPr>
          <a:xfrm>
            <a:off x="6116677" y="3530454"/>
            <a:ext cx="97441" cy="97441"/>
            <a:chOff x="0" y="0"/>
            <a:chExt cx="812800" cy="812800"/>
          </a:xfrm>
        </p:grpSpPr>
        <p:sp>
          <p:nvSpPr>
            <p:cNvPr id="86" name="Freeform 86"/>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22C24"/>
            </a:solidFill>
          </p:spPr>
        </p:sp>
        <p:sp>
          <p:nvSpPr>
            <p:cNvPr id="87" name="TextBox 87"/>
            <p:cNvSpPr txBox="1"/>
            <p:nvPr/>
          </p:nvSpPr>
          <p:spPr>
            <a:xfrm>
              <a:off x="76200" y="38100"/>
              <a:ext cx="660400" cy="698500"/>
            </a:xfrm>
            <a:prstGeom prst="rect">
              <a:avLst/>
            </a:prstGeom>
          </p:spPr>
          <p:txBody>
            <a:bodyPr lIns="38793" tIns="38793" rIns="38793" bIns="38793" rtlCol="0" anchor="ctr"/>
            <a:lstStyle/>
            <a:p>
              <a:pPr algn="ctr">
                <a:lnSpc>
                  <a:spcPts val="2660"/>
                </a:lnSpc>
              </a:pPr>
              <a:endParaRPr/>
            </a:p>
          </p:txBody>
        </p:sp>
      </p:grpSp>
      <p:grpSp>
        <p:nvGrpSpPr>
          <p:cNvPr id="88" name="Group 88"/>
          <p:cNvGrpSpPr/>
          <p:nvPr/>
        </p:nvGrpSpPr>
        <p:grpSpPr>
          <a:xfrm>
            <a:off x="6246528" y="3019460"/>
            <a:ext cx="36953" cy="36953"/>
            <a:chOff x="0" y="0"/>
            <a:chExt cx="812800" cy="812800"/>
          </a:xfrm>
        </p:grpSpPr>
        <p:sp>
          <p:nvSpPr>
            <p:cNvPr id="89" name="Freeform 89"/>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22C24"/>
            </a:solidFill>
          </p:spPr>
        </p:sp>
        <p:sp>
          <p:nvSpPr>
            <p:cNvPr id="90" name="TextBox 90"/>
            <p:cNvSpPr txBox="1"/>
            <p:nvPr/>
          </p:nvSpPr>
          <p:spPr>
            <a:xfrm>
              <a:off x="76200" y="38100"/>
              <a:ext cx="660400" cy="698500"/>
            </a:xfrm>
            <a:prstGeom prst="rect">
              <a:avLst/>
            </a:prstGeom>
          </p:spPr>
          <p:txBody>
            <a:bodyPr lIns="38793" tIns="38793" rIns="38793" bIns="38793" rtlCol="0" anchor="ctr"/>
            <a:lstStyle/>
            <a:p>
              <a:pPr algn="ctr">
                <a:lnSpc>
                  <a:spcPts val="2660"/>
                </a:lnSpc>
              </a:pPr>
              <a:endParaRPr/>
            </a:p>
          </p:txBody>
        </p:sp>
      </p:grpSp>
      <p:grpSp>
        <p:nvGrpSpPr>
          <p:cNvPr id="91" name="Group 91"/>
          <p:cNvGrpSpPr/>
          <p:nvPr/>
        </p:nvGrpSpPr>
        <p:grpSpPr>
          <a:xfrm>
            <a:off x="5597185" y="2740405"/>
            <a:ext cx="938301" cy="713545"/>
            <a:chOff x="0" y="0"/>
            <a:chExt cx="1638300" cy="1245870"/>
          </a:xfrm>
        </p:grpSpPr>
        <p:sp>
          <p:nvSpPr>
            <p:cNvPr id="92" name="Freeform 92"/>
            <p:cNvSpPr/>
            <p:nvPr/>
          </p:nvSpPr>
          <p:spPr>
            <a:xfrm>
              <a:off x="46990" y="43180"/>
              <a:ext cx="1541780" cy="1154430"/>
            </a:xfrm>
            <a:custGeom>
              <a:avLst/>
              <a:gdLst/>
              <a:ahLst/>
              <a:cxnLst/>
              <a:rect l="l" t="t" r="r" b="b"/>
              <a:pathLst>
                <a:path w="1541780" h="1154430">
                  <a:moveTo>
                    <a:pt x="16510" y="1004570"/>
                  </a:moveTo>
                  <a:cubicBezTo>
                    <a:pt x="133350" y="830580"/>
                    <a:pt x="151130" y="814070"/>
                    <a:pt x="179070" y="784860"/>
                  </a:cubicBezTo>
                  <a:cubicBezTo>
                    <a:pt x="219710" y="742950"/>
                    <a:pt x="283210" y="670560"/>
                    <a:pt x="330200" y="632460"/>
                  </a:cubicBezTo>
                  <a:cubicBezTo>
                    <a:pt x="365760" y="603250"/>
                    <a:pt x="402590" y="594360"/>
                    <a:pt x="429260" y="566420"/>
                  </a:cubicBezTo>
                  <a:cubicBezTo>
                    <a:pt x="454660" y="539750"/>
                    <a:pt x="461010" y="505460"/>
                    <a:pt x="486410" y="472440"/>
                  </a:cubicBezTo>
                  <a:cubicBezTo>
                    <a:pt x="519430" y="427990"/>
                    <a:pt x="575310" y="363220"/>
                    <a:pt x="617220" y="327660"/>
                  </a:cubicBezTo>
                  <a:cubicBezTo>
                    <a:pt x="647700" y="300990"/>
                    <a:pt x="668020" y="293370"/>
                    <a:pt x="706120" y="269240"/>
                  </a:cubicBezTo>
                  <a:cubicBezTo>
                    <a:pt x="774700" y="227330"/>
                    <a:pt x="892810" y="142240"/>
                    <a:pt x="994410" y="99060"/>
                  </a:cubicBezTo>
                  <a:cubicBezTo>
                    <a:pt x="1096010" y="55880"/>
                    <a:pt x="1230630" y="17780"/>
                    <a:pt x="1318260" y="7620"/>
                  </a:cubicBezTo>
                  <a:cubicBezTo>
                    <a:pt x="1375410" y="1270"/>
                    <a:pt x="1428750" y="0"/>
                    <a:pt x="1464310" y="12700"/>
                  </a:cubicBezTo>
                  <a:cubicBezTo>
                    <a:pt x="1489710" y="21590"/>
                    <a:pt x="1508760" y="40640"/>
                    <a:pt x="1521460" y="55880"/>
                  </a:cubicBezTo>
                  <a:cubicBezTo>
                    <a:pt x="1530350" y="66040"/>
                    <a:pt x="1534160" y="74930"/>
                    <a:pt x="1536700" y="88900"/>
                  </a:cubicBezTo>
                  <a:cubicBezTo>
                    <a:pt x="1540510" y="107950"/>
                    <a:pt x="1541780" y="139700"/>
                    <a:pt x="1532890" y="161290"/>
                  </a:cubicBezTo>
                  <a:cubicBezTo>
                    <a:pt x="1524000" y="182880"/>
                    <a:pt x="1502410" y="204470"/>
                    <a:pt x="1487170" y="215900"/>
                  </a:cubicBezTo>
                  <a:cubicBezTo>
                    <a:pt x="1475740" y="223520"/>
                    <a:pt x="1466850" y="227330"/>
                    <a:pt x="1452880" y="228600"/>
                  </a:cubicBezTo>
                  <a:cubicBezTo>
                    <a:pt x="1433830" y="231140"/>
                    <a:pt x="1402080" y="229870"/>
                    <a:pt x="1381760" y="220980"/>
                  </a:cubicBezTo>
                  <a:cubicBezTo>
                    <a:pt x="1361440" y="212090"/>
                    <a:pt x="1338580" y="187960"/>
                    <a:pt x="1328420" y="171450"/>
                  </a:cubicBezTo>
                  <a:cubicBezTo>
                    <a:pt x="1320800" y="160020"/>
                    <a:pt x="1318260" y="151130"/>
                    <a:pt x="1316990" y="137160"/>
                  </a:cubicBezTo>
                  <a:cubicBezTo>
                    <a:pt x="1315720" y="118110"/>
                    <a:pt x="1318260" y="86360"/>
                    <a:pt x="1328420" y="66040"/>
                  </a:cubicBezTo>
                  <a:cubicBezTo>
                    <a:pt x="1338580" y="45720"/>
                    <a:pt x="1365250" y="25400"/>
                    <a:pt x="1381760" y="16510"/>
                  </a:cubicBezTo>
                  <a:cubicBezTo>
                    <a:pt x="1393190" y="10160"/>
                    <a:pt x="1404620" y="8890"/>
                    <a:pt x="1416050" y="7620"/>
                  </a:cubicBezTo>
                  <a:cubicBezTo>
                    <a:pt x="1427480" y="6350"/>
                    <a:pt x="1440180" y="5080"/>
                    <a:pt x="1452880" y="8890"/>
                  </a:cubicBezTo>
                  <a:cubicBezTo>
                    <a:pt x="1471930" y="13970"/>
                    <a:pt x="1499870" y="27940"/>
                    <a:pt x="1515110" y="45720"/>
                  </a:cubicBezTo>
                  <a:cubicBezTo>
                    <a:pt x="1529080" y="63500"/>
                    <a:pt x="1537970" y="93980"/>
                    <a:pt x="1540510" y="113030"/>
                  </a:cubicBezTo>
                  <a:cubicBezTo>
                    <a:pt x="1541780" y="127000"/>
                    <a:pt x="1541780" y="137160"/>
                    <a:pt x="1536700" y="149860"/>
                  </a:cubicBezTo>
                  <a:cubicBezTo>
                    <a:pt x="1530350" y="167640"/>
                    <a:pt x="1522730" y="190500"/>
                    <a:pt x="1497330" y="208280"/>
                  </a:cubicBezTo>
                  <a:cubicBezTo>
                    <a:pt x="1435100" y="251460"/>
                    <a:pt x="1216660" y="259080"/>
                    <a:pt x="1093470" y="306070"/>
                  </a:cubicBezTo>
                  <a:cubicBezTo>
                    <a:pt x="979170" y="349250"/>
                    <a:pt x="868680" y="400050"/>
                    <a:pt x="777240" y="471170"/>
                  </a:cubicBezTo>
                  <a:cubicBezTo>
                    <a:pt x="688340" y="541020"/>
                    <a:pt x="615950" y="668020"/>
                    <a:pt x="552450" y="726440"/>
                  </a:cubicBezTo>
                  <a:cubicBezTo>
                    <a:pt x="513080" y="762000"/>
                    <a:pt x="482600" y="772160"/>
                    <a:pt x="445770" y="802640"/>
                  </a:cubicBezTo>
                  <a:cubicBezTo>
                    <a:pt x="398780" y="840740"/>
                    <a:pt x="345440" y="889000"/>
                    <a:pt x="298450" y="941070"/>
                  </a:cubicBezTo>
                  <a:cubicBezTo>
                    <a:pt x="246380" y="999490"/>
                    <a:pt x="196850" y="1111250"/>
                    <a:pt x="151130" y="1139190"/>
                  </a:cubicBezTo>
                  <a:cubicBezTo>
                    <a:pt x="127000" y="1154430"/>
                    <a:pt x="102870" y="1154430"/>
                    <a:pt x="82550" y="1151890"/>
                  </a:cubicBezTo>
                  <a:cubicBezTo>
                    <a:pt x="66040" y="1149350"/>
                    <a:pt x="53340" y="1143000"/>
                    <a:pt x="40640" y="1132840"/>
                  </a:cubicBezTo>
                  <a:cubicBezTo>
                    <a:pt x="25400" y="1120140"/>
                    <a:pt x="7620" y="1094740"/>
                    <a:pt x="3810" y="1073150"/>
                  </a:cubicBezTo>
                  <a:cubicBezTo>
                    <a:pt x="0" y="1051560"/>
                    <a:pt x="16510" y="1004570"/>
                    <a:pt x="16510" y="1004570"/>
                  </a:cubicBezTo>
                </a:path>
              </a:pathLst>
            </a:custGeom>
            <a:solidFill>
              <a:srgbClr val="FFFFFF"/>
            </a:solidFill>
            <a:ln cap="sq">
              <a:noFill/>
              <a:prstDash val="solid"/>
              <a:miter/>
            </a:ln>
          </p:spPr>
        </p:sp>
      </p:grpSp>
      <p:grpSp>
        <p:nvGrpSpPr>
          <p:cNvPr id="93" name="Group 93"/>
          <p:cNvGrpSpPr/>
          <p:nvPr/>
        </p:nvGrpSpPr>
        <p:grpSpPr>
          <a:xfrm>
            <a:off x="6379830" y="2765862"/>
            <a:ext cx="798647" cy="726638"/>
            <a:chOff x="0" y="0"/>
            <a:chExt cx="1394460" cy="1268730"/>
          </a:xfrm>
        </p:grpSpPr>
        <p:sp>
          <p:nvSpPr>
            <p:cNvPr id="94" name="Freeform 94"/>
            <p:cNvSpPr/>
            <p:nvPr/>
          </p:nvSpPr>
          <p:spPr>
            <a:xfrm>
              <a:off x="48260" y="50800"/>
              <a:ext cx="1297940" cy="1168400"/>
            </a:xfrm>
            <a:custGeom>
              <a:avLst/>
              <a:gdLst/>
              <a:ahLst/>
              <a:cxnLst/>
              <a:rect l="l" t="t" r="r" b="b"/>
              <a:pathLst>
                <a:path w="1297940" h="1168400">
                  <a:moveTo>
                    <a:pt x="121920" y="0"/>
                  </a:moveTo>
                  <a:cubicBezTo>
                    <a:pt x="256540" y="36830"/>
                    <a:pt x="396240" y="101600"/>
                    <a:pt x="485140" y="143510"/>
                  </a:cubicBezTo>
                  <a:cubicBezTo>
                    <a:pt x="562610" y="180340"/>
                    <a:pt x="633730" y="212090"/>
                    <a:pt x="697230" y="252730"/>
                  </a:cubicBezTo>
                  <a:cubicBezTo>
                    <a:pt x="755650" y="290830"/>
                    <a:pt x="807720" y="328930"/>
                    <a:pt x="854710" y="377190"/>
                  </a:cubicBezTo>
                  <a:cubicBezTo>
                    <a:pt x="904240" y="429260"/>
                    <a:pt x="944880" y="492760"/>
                    <a:pt x="986790" y="556260"/>
                  </a:cubicBezTo>
                  <a:cubicBezTo>
                    <a:pt x="1031240" y="623570"/>
                    <a:pt x="1069340" y="725170"/>
                    <a:pt x="1111250" y="772160"/>
                  </a:cubicBezTo>
                  <a:cubicBezTo>
                    <a:pt x="1137920" y="802640"/>
                    <a:pt x="1167130" y="810260"/>
                    <a:pt x="1189990" y="833120"/>
                  </a:cubicBezTo>
                  <a:cubicBezTo>
                    <a:pt x="1212850" y="855980"/>
                    <a:pt x="1234440" y="880110"/>
                    <a:pt x="1249680" y="908050"/>
                  </a:cubicBezTo>
                  <a:cubicBezTo>
                    <a:pt x="1266190" y="937260"/>
                    <a:pt x="1280160" y="977900"/>
                    <a:pt x="1286510" y="1008380"/>
                  </a:cubicBezTo>
                  <a:cubicBezTo>
                    <a:pt x="1291590" y="1033780"/>
                    <a:pt x="1297940" y="1057910"/>
                    <a:pt x="1292860" y="1079500"/>
                  </a:cubicBezTo>
                  <a:cubicBezTo>
                    <a:pt x="1287780" y="1102360"/>
                    <a:pt x="1272540" y="1127760"/>
                    <a:pt x="1254760" y="1141730"/>
                  </a:cubicBezTo>
                  <a:cubicBezTo>
                    <a:pt x="1236980" y="1156970"/>
                    <a:pt x="1205230" y="1164590"/>
                    <a:pt x="1186180" y="1167130"/>
                  </a:cubicBezTo>
                  <a:cubicBezTo>
                    <a:pt x="1172210" y="1168400"/>
                    <a:pt x="1163320" y="1167130"/>
                    <a:pt x="1150620" y="1162050"/>
                  </a:cubicBezTo>
                  <a:cubicBezTo>
                    <a:pt x="1132840" y="1154430"/>
                    <a:pt x="1104900" y="1139190"/>
                    <a:pt x="1090930" y="1120140"/>
                  </a:cubicBezTo>
                  <a:cubicBezTo>
                    <a:pt x="1076960" y="1102360"/>
                    <a:pt x="1069340" y="1074420"/>
                    <a:pt x="1069340" y="1051560"/>
                  </a:cubicBezTo>
                  <a:cubicBezTo>
                    <a:pt x="1069340" y="1028700"/>
                    <a:pt x="1080770" y="1000760"/>
                    <a:pt x="1094740" y="982980"/>
                  </a:cubicBezTo>
                  <a:cubicBezTo>
                    <a:pt x="1108710" y="965200"/>
                    <a:pt x="1136650" y="949960"/>
                    <a:pt x="1154430" y="943610"/>
                  </a:cubicBezTo>
                  <a:cubicBezTo>
                    <a:pt x="1167130" y="939800"/>
                    <a:pt x="1178560" y="939800"/>
                    <a:pt x="1191260" y="941070"/>
                  </a:cubicBezTo>
                  <a:cubicBezTo>
                    <a:pt x="1202690" y="942340"/>
                    <a:pt x="1214120" y="942340"/>
                    <a:pt x="1226820" y="948690"/>
                  </a:cubicBezTo>
                  <a:cubicBezTo>
                    <a:pt x="1244600" y="957580"/>
                    <a:pt x="1270000" y="976630"/>
                    <a:pt x="1281430" y="996950"/>
                  </a:cubicBezTo>
                  <a:cubicBezTo>
                    <a:pt x="1292860" y="1017270"/>
                    <a:pt x="1297940" y="1045210"/>
                    <a:pt x="1295400" y="1068070"/>
                  </a:cubicBezTo>
                  <a:cubicBezTo>
                    <a:pt x="1292860" y="1090930"/>
                    <a:pt x="1280160" y="1116330"/>
                    <a:pt x="1263650" y="1132840"/>
                  </a:cubicBezTo>
                  <a:cubicBezTo>
                    <a:pt x="1247140" y="1149350"/>
                    <a:pt x="1217930" y="1162050"/>
                    <a:pt x="1198880" y="1165860"/>
                  </a:cubicBezTo>
                  <a:cubicBezTo>
                    <a:pt x="1184910" y="1168400"/>
                    <a:pt x="1176020" y="1168400"/>
                    <a:pt x="1162050" y="1164590"/>
                  </a:cubicBezTo>
                  <a:cubicBezTo>
                    <a:pt x="1143000" y="1159510"/>
                    <a:pt x="1120140" y="1149350"/>
                    <a:pt x="1099820" y="1130300"/>
                  </a:cubicBezTo>
                  <a:cubicBezTo>
                    <a:pt x="1068070" y="1099820"/>
                    <a:pt x="1043940" y="1014730"/>
                    <a:pt x="1013460" y="975360"/>
                  </a:cubicBezTo>
                  <a:cubicBezTo>
                    <a:pt x="991870" y="946150"/>
                    <a:pt x="971550" y="943610"/>
                    <a:pt x="944880" y="909320"/>
                  </a:cubicBezTo>
                  <a:cubicBezTo>
                    <a:pt x="885190" y="835660"/>
                    <a:pt x="783590" y="608330"/>
                    <a:pt x="699770" y="516890"/>
                  </a:cubicBezTo>
                  <a:cubicBezTo>
                    <a:pt x="642620" y="454660"/>
                    <a:pt x="593090" y="426720"/>
                    <a:pt x="524510" y="384810"/>
                  </a:cubicBezTo>
                  <a:cubicBezTo>
                    <a:pt x="441960" y="334010"/>
                    <a:pt x="325120" y="281940"/>
                    <a:pt x="236220" y="243840"/>
                  </a:cubicBezTo>
                  <a:cubicBezTo>
                    <a:pt x="163830" y="213360"/>
                    <a:pt x="72390" y="200660"/>
                    <a:pt x="35560" y="168910"/>
                  </a:cubicBezTo>
                  <a:cubicBezTo>
                    <a:pt x="15240" y="151130"/>
                    <a:pt x="5080" y="129540"/>
                    <a:pt x="2540" y="107950"/>
                  </a:cubicBezTo>
                  <a:cubicBezTo>
                    <a:pt x="0" y="86360"/>
                    <a:pt x="7620" y="58420"/>
                    <a:pt x="17780" y="40640"/>
                  </a:cubicBezTo>
                  <a:cubicBezTo>
                    <a:pt x="25400" y="26670"/>
                    <a:pt x="36830" y="15240"/>
                    <a:pt x="52070" y="8890"/>
                  </a:cubicBezTo>
                  <a:cubicBezTo>
                    <a:pt x="69850" y="0"/>
                    <a:pt x="121920" y="0"/>
                    <a:pt x="121920" y="0"/>
                  </a:cubicBezTo>
                </a:path>
              </a:pathLst>
            </a:custGeom>
            <a:solidFill>
              <a:srgbClr val="FFFFFF"/>
            </a:solidFill>
            <a:ln cap="sq">
              <a:noFill/>
              <a:prstDash val="solid"/>
              <a:miter/>
            </a:ln>
          </p:spPr>
        </p:sp>
      </p:grpSp>
      <p:grpSp>
        <p:nvGrpSpPr>
          <p:cNvPr id="95" name="Group 95"/>
          <p:cNvGrpSpPr/>
          <p:nvPr/>
        </p:nvGrpSpPr>
        <p:grpSpPr>
          <a:xfrm>
            <a:off x="6025603" y="3373940"/>
            <a:ext cx="1165239" cy="1001582"/>
            <a:chOff x="0" y="0"/>
            <a:chExt cx="2034540" cy="1748790"/>
          </a:xfrm>
        </p:grpSpPr>
        <p:sp>
          <p:nvSpPr>
            <p:cNvPr id="96" name="Freeform 96"/>
            <p:cNvSpPr/>
            <p:nvPr/>
          </p:nvSpPr>
          <p:spPr>
            <a:xfrm>
              <a:off x="45720" y="43180"/>
              <a:ext cx="1939290" cy="1663700"/>
            </a:xfrm>
            <a:custGeom>
              <a:avLst/>
              <a:gdLst/>
              <a:ahLst/>
              <a:cxnLst/>
              <a:rect l="l" t="t" r="r" b="b"/>
              <a:pathLst>
                <a:path w="1939290" h="1663700">
                  <a:moveTo>
                    <a:pt x="1938020" y="120650"/>
                  </a:moveTo>
                  <a:cubicBezTo>
                    <a:pt x="1894840" y="321310"/>
                    <a:pt x="1873250" y="335280"/>
                    <a:pt x="1864360" y="375920"/>
                  </a:cubicBezTo>
                  <a:cubicBezTo>
                    <a:pt x="1847850" y="449580"/>
                    <a:pt x="1864360" y="621030"/>
                    <a:pt x="1858010" y="703580"/>
                  </a:cubicBezTo>
                  <a:cubicBezTo>
                    <a:pt x="1854200" y="753110"/>
                    <a:pt x="1851660" y="786130"/>
                    <a:pt x="1840230" y="822960"/>
                  </a:cubicBezTo>
                  <a:cubicBezTo>
                    <a:pt x="1830070" y="857250"/>
                    <a:pt x="1807210" y="883920"/>
                    <a:pt x="1795780" y="915670"/>
                  </a:cubicBezTo>
                  <a:cubicBezTo>
                    <a:pt x="1784350" y="946150"/>
                    <a:pt x="1784350" y="979170"/>
                    <a:pt x="1772920" y="1009650"/>
                  </a:cubicBezTo>
                  <a:cubicBezTo>
                    <a:pt x="1761490" y="1041400"/>
                    <a:pt x="1742440" y="1069340"/>
                    <a:pt x="1724660" y="1099820"/>
                  </a:cubicBezTo>
                  <a:cubicBezTo>
                    <a:pt x="1704340" y="1132840"/>
                    <a:pt x="1681480" y="1168400"/>
                    <a:pt x="1657350" y="1198880"/>
                  </a:cubicBezTo>
                  <a:cubicBezTo>
                    <a:pt x="1633220" y="1228090"/>
                    <a:pt x="1612900" y="1252220"/>
                    <a:pt x="1579880" y="1280160"/>
                  </a:cubicBezTo>
                  <a:cubicBezTo>
                    <a:pt x="1534160" y="1319530"/>
                    <a:pt x="1452880" y="1377950"/>
                    <a:pt x="1400810" y="1402080"/>
                  </a:cubicBezTo>
                  <a:cubicBezTo>
                    <a:pt x="1365250" y="1418590"/>
                    <a:pt x="1343660" y="1421130"/>
                    <a:pt x="1305560" y="1427480"/>
                  </a:cubicBezTo>
                  <a:cubicBezTo>
                    <a:pt x="1248410" y="1436370"/>
                    <a:pt x="1168400" y="1421130"/>
                    <a:pt x="1092200" y="1437640"/>
                  </a:cubicBezTo>
                  <a:cubicBezTo>
                    <a:pt x="995680" y="1457960"/>
                    <a:pt x="872490" y="1527810"/>
                    <a:pt x="778510" y="1559560"/>
                  </a:cubicBezTo>
                  <a:cubicBezTo>
                    <a:pt x="703580" y="1584960"/>
                    <a:pt x="643890" y="1601470"/>
                    <a:pt x="574040" y="1616710"/>
                  </a:cubicBezTo>
                  <a:cubicBezTo>
                    <a:pt x="504190" y="1633220"/>
                    <a:pt x="434340" y="1648460"/>
                    <a:pt x="360680" y="1654810"/>
                  </a:cubicBezTo>
                  <a:cubicBezTo>
                    <a:pt x="281940" y="1662430"/>
                    <a:pt x="170180" y="1663700"/>
                    <a:pt x="114300" y="1654810"/>
                  </a:cubicBezTo>
                  <a:cubicBezTo>
                    <a:pt x="83820" y="1649730"/>
                    <a:pt x="62230" y="1642110"/>
                    <a:pt x="45720" y="1631950"/>
                  </a:cubicBezTo>
                  <a:cubicBezTo>
                    <a:pt x="34290" y="1624330"/>
                    <a:pt x="26670" y="1615440"/>
                    <a:pt x="20320" y="1605280"/>
                  </a:cubicBezTo>
                  <a:cubicBezTo>
                    <a:pt x="13970" y="1595120"/>
                    <a:pt x="7620" y="1584960"/>
                    <a:pt x="5080" y="1570990"/>
                  </a:cubicBezTo>
                  <a:cubicBezTo>
                    <a:pt x="1270" y="1551940"/>
                    <a:pt x="0" y="1520190"/>
                    <a:pt x="8890" y="1498600"/>
                  </a:cubicBezTo>
                  <a:cubicBezTo>
                    <a:pt x="17780" y="1477010"/>
                    <a:pt x="39370" y="1454150"/>
                    <a:pt x="55880" y="1442720"/>
                  </a:cubicBezTo>
                  <a:cubicBezTo>
                    <a:pt x="67310" y="1435100"/>
                    <a:pt x="78740" y="1432560"/>
                    <a:pt x="90170" y="1430020"/>
                  </a:cubicBezTo>
                  <a:cubicBezTo>
                    <a:pt x="101600" y="1427480"/>
                    <a:pt x="113030" y="1424940"/>
                    <a:pt x="127000" y="1427480"/>
                  </a:cubicBezTo>
                  <a:cubicBezTo>
                    <a:pt x="146050" y="1431290"/>
                    <a:pt x="176530" y="1442720"/>
                    <a:pt x="193040" y="1457960"/>
                  </a:cubicBezTo>
                  <a:cubicBezTo>
                    <a:pt x="209550" y="1474470"/>
                    <a:pt x="222250" y="1503680"/>
                    <a:pt x="227330" y="1522730"/>
                  </a:cubicBezTo>
                  <a:cubicBezTo>
                    <a:pt x="231140" y="1536700"/>
                    <a:pt x="231140" y="1545590"/>
                    <a:pt x="227330" y="1559560"/>
                  </a:cubicBezTo>
                  <a:cubicBezTo>
                    <a:pt x="222250" y="1578610"/>
                    <a:pt x="205740" y="1607820"/>
                    <a:pt x="193040" y="1623060"/>
                  </a:cubicBezTo>
                  <a:cubicBezTo>
                    <a:pt x="184150" y="1633220"/>
                    <a:pt x="175260" y="1639570"/>
                    <a:pt x="162560" y="1644650"/>
                  </a:cubicBezTo>
                  <a:cubicBezTo>
                    <a:pt x="144780" y="1651000"/>
                    <a:pt x="109220" y="1654810"/>
                    <a:pt x="90170" y="1652270"/>
                  </a:cubicBezTo>
                  <a:cubicBezTo>
                    <a:pt x="76200" y="1649730"/>
                    <a:pt x="67310" y="1645920"/>
                    <a:pt x="55880" y="1638300"/>
                  </a:cubicBezTo>
                  <a:cubicBezTo>
                    <a:pt x="39370" y="1626870"/>
                    <a:pt x="17780" y="1604010"/>
                    <a:pt x="8890" y="1582420"/>
                  </a:cubicBezTo>
                  <a:cubicBezTo>
                    <a:pt x="0" y="1560830"/>
                    <a:pt x="1270" y="1529080"/>
                    <a:pt x="5080" y="1510030"/>
                  </a:cubicBezTo>
                  <a:cubicBezTo>
                    <a:pt x="7620" y="1496060"/>
                    <a:pt x="11430" y="1488440"/>
                    <a:pt x="20320" y="1477010"/>
                  </a:cubicBezTo>
                  <a:cubicBezTo>
                    <a:pt x="33020" y="1461770"/>
                    <a:pt x="49530" y="1442720"/>
                    <a:pt x="77470" y="1432560"/>
                  </a:cubicBezTo>
                  <a:cubicBezTo>
                    <a:pt x="128270" y="1414780"/>
                    <a:pt x="241300" y="1432560"/>
                    <a:pt x="320040" y="1426210"/>
                  </a:cubicBezTo>
                  <a:cubicBezTo>
                    <a:pt x="397510" y="1419860"/>
                    <a:pt x="464820" y="1410970"/>
                    <a:pt x="547370" y="1393190"/>
                  </a:cubicBezTo>
                  <a:cubicBezTo>
                    <a:pt x="650240" y="1370330"/>
                    <a:pt x="812800" y="1323340"/>
                    <a:pt x="890270" y="1291590"/>
                  </a:cubicBezTo>
                  <a:cubicBezTo>
                    <a:pt x="932180" y="1275080"/>
                    <a:pt x="949960" y="1256030"/>
                    <a:pt x="982980" y="1243330"/>
                  </a:cubicBezTo>
                  <a:cubicBezTo>
                    <a:pt x="1017270" y="1229360"/>
                    <a:pt x="1049020" y="1219200"/>
                    <a:pt x="1092200" y="1212850"/>
                  </a:cubicBezTo>
                  <a:cubicBezTo>
                    <a:pt x="1153160" y="1202690"/>
                    <a:pt x="1258570" y="1216660"/>
                    <a:pt x="1314450" y="1202690"/>
                  </a:cubicBezTo>
                  <a:cubicBezTo>
                    <a:pt x="1351280" y="1193800"/>
                    <a:pt x="1372870" y="1186180"/>
                    <a:pt x="1403350" y="1162050"/>
                  </a:cubicBezTo>
                  <a:cubicBezTo>
                    <a:pt x="1450340" y="1122680"/>
                    <a:pt x="1510030" y="1028700"/>
                    <a:pt x="1548130" y="961390"/>
                  </a:cubicBezTo>
                  <a:cubicBezTo>
                    <a:pt x="1582420" y="900430"/>
                    <a:pt x="1607820" y="847090"/>
                    <a:pt x="1626870" y="774700"/>
                  </a:cubicBezTo>
                  <a:cubicBezTo>
                    <a:pt x="1651000" y="684530"/>
                    <a:pt x="1649730" y="571500"/>
                    <a:pt x="1668780" y="461010"/>
                  </a:cubicBezTo>
                  <a:cubicBezTo>
                    <a:pt x="1691640" y="334010"/>
                    <a:pt x="1719580" y="120650"/>
                    <a:pt x="1757680" y="54610"/>
                  </a:cubicBezTo>
                  <a:cubicBezTo>
                    <a:pt x="1772920" y="27940"/>
                    <a:pt x="1788160" y="16510"/>
                    <a:pt x="1808480" y="8890"/>
                  </a:cubicBezTo>
                  <a:cubicBezTo>
                    <a:pt x="1828800" y="1270"/>
                    <a:pt x="1856740" y="0"/>
                    <a:pt x="1877060" y="7620"/>
                  </a:cubicBezTo>
                  <a:cubicBezTo>
                    <a:pt x="1897380" y="15240"/>
                    <a:pt x="1918970" y="33020"/>
                    <a:pt x="1929130" y="52070"/>
                  </a:cubicBezTo>
                  <a:cubicBezTo>
                    <a:pt x="1939290" y="71120"/>
                    <a:pt x="1938020" y="120650"/>
                    <a:pt x="1938020" y="120650"/>
                  </a:cubicBezTo>
                </a:path>
              </a:pathLst>
            </a:custGeom>
            <a:solidFill>
              <a:srgbClr val="FFFFFF"/>
            </a:solidFill>
            <a:ln cap="sq">
              <a:noFill/>
              <a:prstDash val="solid"/>
              <a:miter/>
            </a:ln>
          </p:spPr>
        </p:sp>
      </p:grpSp>
      <p:grpSp>
        <p:nvGrpSpPr>
          <p:cNvPr id="97" name="Group 97"/>
          <p:cNvGrpSpPr/>
          <p:nvPr/>
        </p:nvGrpSpPr>
        <p:grpSpPr>
          <a:xfrm>
            <a:off x="5617551" y="3315023"/>
            <a:ext cx="810285" cy="1081592"/>
            <a:chOff x="0" y="0"/>
            <a:chExt cx="1414780" cy="1888490"/>
          </a:xfrm>
        </p:grpSpPr>
        <p:sp>
          <p:nvSpPr>
            <p:cNvPr id="98" name="Freeform 98"/>
            <p:cNvSpPr/>
            <p:nvPr/>
          </p:nvSpPr>
          <p:spPr>
            <a:xfrm>
              <a:off x="48260" y="43180"/>
              <a:ext cx="1320800" cy="1797050"/>
            </a:xfrm>
            <a:custGeom>
              <a:avLst/>
              <a:gdLst/>
              <a:ahLst/>
              <a:cxnLst/>
              <a:rect l="l" t="t" r="r" b="b"/>
              <a:pathLst>
                <a:path w="1320800" h="1797050">
                  <a:moveTo>
                    <a:pt x="198120" y="99060"/>
                  </a:moveTo>
                  <a:cubicBezTo>
                    <a:pt x="232410" y="431800"/>
                    <a:pt x="246380" y="506730"/>
                    <a:pt x="261620" y="560070"/>
                  </a:cubicBezTo>
                  <a:cubicBezTo>
                    <a:pt x="271780" y="598170"/>
                    <a:pt x="285750" y="615950"/>
                    <a:pt x="297180" y="654050"/>
                  </a:cubicBezTo>
                  <a:cubicBezTo>
                    <a:pt x="313690" y="711200"/>
                    <a:pt x="318770" y="802640"/>
                    <a:pt x="340360" y="875030"/>
                  </a:cubicBezTo>
                  <a:cubicBezTo>
                    <a:pt x="363220" y="949960"/>
                    <a:pt x="392430" y="1047750"/>
                    <a:pt x="430530" y="1098550"/>
                  </a:cubicBezTo>
                  <a:cubicBezTo>
                    <a:pt x="457200" y="1134110"/>
                    <a:pt x="481330" y="1145540"/>
                    <a:pt x="523240" y="1170940"/>
                  </a:cubicBezTo>
                  <a:cubicBezTo>
                    <a:pt x="596900" y="1215390"/>
                    <a:pt x="770890" y="1271270"/>
                    <a:pt x="847090" y="1316990"/>
                  </a:cubicBezTo>
                  <a:cubicBezTo>
                    <a:pt x="892810" y="1344930"/>
                    <a:pt x="908050" y="1371600"/>
                    <a:pt x="949960" y="1397000"/>
                  </a:cubicBezTo>
                  <a:cubicBezTo>
                    <a:pt x="1004570" y="1430020"/>
                    <a:pt x="1099820" y="1452880"/>
                    <a:pt x="1155700" y="1488440"/>
                  </a:cubicBezTo>
                  <a:cubicBezTo>
                    <a:pt x="1201420" y="1516380"/>
                    <a:pt x="1239520" y="1554480"/>
                    <a:pt x="1267460" y="1583690"/>
                  </a:cubicBezTo>
                  <a:cubicBezTo>
                    <a:pt x="1286510" y="1604010"/>
                    <a:pt x="1304290" y="1620520"/>
                    <a:pt x="1311910" y="1642110"/>
                  </a:cubicBezTo>
                  <a:cubicBezTo>
                    <a:pt x="1319530" y="1663700"/>
                    <a:pt x="1319530" y="1694180"/>
                    <a:pt x="1311910" y="1715770"/>
                  </a:cubicBezTo>
                  <a:cubicBezTo>
                    <a:pt x="1304290" y="1737360"/>
                    <a:pt x="1286510" y="1761490"/>
                    <a:pt x="1267460" y="1774190"/>
                  </a:cubicBezTo>
                  <a:cubicBezTo>
                    <a:pt x="1248410" y="1786890"/>
                    <a:pt x="1216660" y="1794510"/>
                    <a:pt x="1197610" y="1794510"/>
                  </a:cubicBezTo>
                  <a:cubicBezTo>
                    <a:pt x="1183640" y="1794510"/>
                    <a:pt x="1173480" y="1791970"/>
                    <a:pt x="1160780" y="1785620"/>
                  </a:cubicBezTo>
                  <a:cubicBezTo>
                    <a:pt x="1143000" y="1776730"/>
                    <a:pt x="1117600" y="1758950"/>
                    <a:pt x="1104900" y="1738630"/>
                  </a:cubicBezTo>
                  <a:cubicBezTo>
                    <a:pt x="1092200" y="1718310"/>
                    <a:pt x="1085850" y="1690370"/>
                    <a:pt x="1088390" y="1667510"/>
                  </a:cubicBezTo>
                  <a:cubicBezTo>
                    <a:pt x="1090930" y="1644650"/>
                    <a:pt x="1107440" y="1615440"/>
                    <a:pt x="1120140" y="1600200"/>
                  </a:cubicBezTo>
                  <a:cubicBezTo>
                    <a:pt x="1129030" y="1590040"/>
                    <a:pt x="1139190" y="1583690"/>
                    <a:pt x="1149350" y="1578610"/>
                  </a:cubicBezTo>
                  <a:cubicBezTo>
                    <a:pt x="1160780" y="1572260"/>
                    <a:pt x="1170940" y="1567180"/>
                    <a:pt x="1184910" y="1565910"/>
                  </a:cubicBezTo>
                  <a:cubicBezTo>
                    <a:pt x="1205230" y="1564640"/>
                    <a:pt x="1236980" y="1565910"/>
                    <a:pt x="1257300" y="1577340"/>
                  </a:cubicBezTo>
                  <a:cubicBezTo>
                    <a:pt x="1277620" y="1588770"/>
                    <a:pt x="1296670" y="1609090"/>
                    <a:pt x="1306830" y="1630680"/>
                  </a:cubicBezTo>
                  <a:cubicBezTo>
                    <a:pt x="1316990" y="1652270"/>
                    <a:pt x="1320800" y="1681480"/>
                    <a:pt x="1315720" y="1704340"/>
                  </a:cubicBezTo>
                  <a:cubicBezTo>
                    <a:pt x="1310640" y="1727200"/>
                    <a:pt x="1295400" y="1751330"/>
                    <a:pt x="1277620" y="1766570"/>
                  </a:cubicBezTo>
                  <a:cubicBezTo>
                    <a:pt x="1259840" y="1781810"/>
                    <a:pt x="1228090" y="1791970"/>
                    <a:pt x="1209040" y="1794510"/>
                  </a:cubicBezTo>
                  <a:cubicBezTo>
                    <a:pt x="1195070" y="1797050"/>
                    <a:pt x="1183640" y="1794510"/>
                    <a:pt x="1172210" y="1790700"/>
                  </a:cubicBezTo>
                  <a:cubicBezTo>
                    <a:pt x="1160780" y="1786890"/>
                    <a:pt x="1151890" y="1783080"/>
                    <a:pt x="1139190" y="1774190"/>
                  </a:cubicBezTo>
                  <a:cubicBezTo>
                    <a:pt x="1115060" y="1756410"/>
                    <a:pt x="1083310" y="1701800"/>
                    <a:pt x="1050290" y="1681480"/>
                  </a:cubicBezTo>
                  <a:cubicBezTo>
                    <a:pt x="1021080" y="1663700"/>
                    <a:pt x="993140" y="1668780"/>
                    <a:pt x="955040" y="1651000"/>
                  </a:cubicBezTo>
                  <a:cubicBezTo>
                    <a:pt x="887730" y="1619250"/>
                    <a:pt x="789940" y="1541780"/>
                    <a:pt x="690880" y="1485900"/>
                  </a:cubicBezTo>
                  <a:cubicBezTo>
                    <a:pt x="570230" y="1418590"/>
                    <a:pt x="374650" y="1379220"/>
                    <a:pt x="281940" y="1280160"/>
                  </a:cubicBezTo>
                  <a:cubicBezTo>
                    <a:pt x="198120" y="1191260"/>
                    <a:pt x="167640" y="1046480"/>
                    <a:pt x="134620" y="942340"/>
                  </a:cubicBezTo>
                  <a:cubicBezTo>
                    <a:pt x="107950" y="857250"/>
                    <a:pt x="92710" y="768350"/>
                    <a:pt x="85090" y="702310"/>
                  </a:cubicBezTo>
                  <a:cubicBezTo>
                    <a:pt x="80010" y="657860"/>
                    <a:pt x="88900" y="623570"/>
                    <a:pt x="80010" y="588010"/>
                  </a:cubicBezTo>
                  <a:cubicBezTo>
                    <a:pt x="71120" y="553720"/>
                    <a:pt x="43180" y="527050"/>
                    <a:pt x="33020" y="494030"/>
                  </a:cubicBezTo>
                  <a:cubicBezTo>
                    <a:pt x="22860" y="462280"/>
                    <a:pt x="24130" y="435610"/>
                    <a:pt x="20320" y="394970"/>
                  </a:cubicBezTo>
                  <a:cubicBezTo>
                    <a:pt x="13970" y="330200"/>
                    <a:pt x="0" y="204470"/>
                    <a:pt x="2540" y="142240"/>
                  </a:cubicBezTo>
                  <a:cubicBezTo>
                    <a:pt x="3810" y="105410"/>
                    <a:pt x="2540" y="76200"/>
                    <a:pt x="15240" y="53340"/>
                  </a:cubicBezTo>
                  <a:cubicBezTo>
                    <a:pt x="25400" y="33020"/>
                    <a:pt x="45720" y="15240"/>
                    <a:pt x="66040" y="7620"/>
                  </a:cubicBezTo>
                  <a:cubicBezTo>
                    <a:pt x="86360" y="0"/>
                    <a:pt x="116840" y="1270"/>
                    <a:pt x="135890" y="7620"/>
                  </a:cubicBezTo>
                  <a:cubicBezTo>
                    <a:pt x="151130" y="12700"/>
                    <a:pt x="163830" y="21590"/>
                    <a:pt x="173990" y="34290"/>
                  </a:cubicBezTo>
                  <a:cubicBezTo>
                    <a:pt x="186690" y="49530"/>
                    <a:pt x="198120" y="99060"/>
                    <a:pt x="198120" y="99060"/>
                  </a:cubicBezTo>
                </a:path>
              </a:pathLst>
            </a:custGeom>
            <a:solidFill>
              <a:srgbClr val="FFFFFF"/>
            </a:solidFill>
            <a:ln cap="sq">
              <a:noFill/>
              <a:prstDash val="solid"/>
              <a:miter/>
            </a:ln>
          </p:spPr>
        </p:sp>
      </p:grpSp>
      <p:grpSp>
        <p:nvGrpSpPr>
          <p:cNvPr id="99" name="Group 99"/>
          <p:cNvGrpSpPr/>
          <p:nvPr/>
        </p:nvGrpSpPr>
        <p:grpSpPr>
          <a:xfrm>
            <a:off x="5644463" y="3101178"/>
            <a:ext cx="267670" cy="579710"/>
            <a:chOff x="0" y="0"/>
            <a:chExt cx="467360" cy="1012190"/>
          </a:xfrm>
        </p:grpSpPr>
        <p:sp>
          <p:nvSpPr>
            <p:cNvPr id="100" name="Freeform 100"/>
            <p:cNvSpPr/>
            <p:nvPr/>
          </p:nvSpPr>
          <p:spPr>
            <a:xfrm>
              <a:off x="26670" y="48260"/>
              <a:ext cx="392430" cy="914400"/>
            </a:xfrm>
            <a:custGeom>
              <a:avLst/>
              <a:gdLst/>
              <a:ahLst/>
              <a:cxnLst/>
              <a:rect l="l" t="t" r="r" b="b"/>
              <a:pathLst>
                <a:path w="392430" h="914400">
                  <a:moveTo>
                    <a:pt x="238760" y="270510"/>
                  </a:moveTo>
                  <a:cubicBezTo>
                    <a:pt x="238760" y="481330"/>
                    <a:pt x="227330" y="519430"/>
                    <a:pt x="224790" y="574040"/>
                  </a:cubicBezTo>
                  <a:cubicBezTo>
                    <a:pt x="222250" y="647700"/>
                    <a:pt x="251460" y="778510"/>
                    <a:pt x="234950" y="833120"/>
                  </a:cubicBezTo>
                  <a:cubicBezTo>
                    <a:pt x="226060" y="862330"/>
                    <a:pt x="210820" y="882650"/>
                    <a:pt x="191770" y="895350"/>
                  </a:cubicBezTo>
                  <a:cubicBezTo>
                    <a:pt x="172720" y="908050"/>
                    <a:pt x="140970" y="914400"/>
                    <a:pt x="119380" y="913130"/>
                  </a:cubicBezTo>
                  <a:cubicBezTo>
                    <a:pt x="101600" y="911860"/>
                    <a:pt x="85090" y="906780"/>
                    <a:pt x="71120" y="895350"/>
                  </a:cubicBezTo>
                  <a:cubicBezTo>
                    <a:pt x="53340" y="882650"/>
                    <a:pt x="38100" y="864870"/>
                    <a:pt x="27940" y="833120"/>
                  </a:cubicBezTo>
                  <a:cubicBezTo>
                    <a:pt x="5080" y="760730"/>
                    <a:pt x="19050" y="532130"/>
                    <a:pt x="24130" y="443230"/>
                  </a:cubicBezTo>
                  <a:cubicBezTo>
                    <a:pt x="26670" y="397510"/>
                    <a:pt x="24130" y="381000"/>
                    <a:pt x="38100" y="339090"/>
                  </a:cubicBezTo>
                  <a:cubicBezTo>
                    <a:pt x="64770" y="260350"/>
                    <a:pt x="161290" y="67310"/>
                    <a:pt x="213360" y="24130"/>
                  </a:cubicBezTo>
                  <a:cubicBezTo>
                    <a:pt x="236220" y="5080"/>
                    <a:pt x="257810" y="2540"/>
                    <a:pt x="279400" y="2540"/>
                  </a:cubicBezTo>
                  <a:cubicBezTo>
                    <a:pt x="302260" y="2540"/>
                    <a:pt x="328930" y="11430"/>
                    <a:pt x="346710" y="25400"/>
                  </a:cubicBezTo>
                  <a:cubicBezTo>
                    <a:pt x="364490" y="39370"/>
                    <a:pt x="379730" y="67310"/>
                    <a:pt x="386080" y="85090"/>
                  </a:cubicBezTo>
                  <a:cubicBezTo>
                    <a:pt x="391160" y="97790"/>
                    <a:pt x="392430" y="106680"/>
                    <a:pt x="389890" y="120650"/>
                  </a:cubicBezTo>
                  <a:cubicBezTo>
                    <a:pt x="387350" y="139700"/>
                    <a:pt x="374650" y="170180"/>
                    <a:pt x="363220" y="185420"/>
                  </a:cubicBezTo>
                  <a:cubicBezTo>
                    <a:pt x="355600" y="196850"/>
                    <a:pt x="347980" y="201930"/>
                    <a:pt x="335280" y="208280"/>
                  </a:cubicBezTo>
                  <a:cubicBezTo>
                    <a:pt x="318770" y="217170"/>
                    <a:pt x="285750" y="223520"/>
                    <a:pt x="266700" y="223520"/>
                  </a:cubicBezTo>
                  <a:cubicBezTo>
                    <a:pt x="252730" y="223520"/>
                    <a:pt x="242570" y="219710"/>
                    <a:pt x="231140" y="213360"/>
                  </a:cubicBezTo>
                  <a:cubicBezTo>
                    <a:pt x="214630" y="203200"/>
                    <a:pt x="190500" y="180340"/>
                    <a:pt x="180340" y="163830"/>
                  </a:cubicBezTo>
                  <a:cubicBezTo>
                    <a:pt x="173990" y="152400"/>
                    <a:pt x="171450" y="142240"/>
                    <a:pt x="170180" y="130810"/>
                  </a:cubicBezTo>
                  <a:cubicBezTo>
                    <a:pt x="168910" y="119380"/>
                    <a:pt x="166370" y="107950"/>
                    <a:pt x="170180" y="93980"/>
                  </a:cubicBezTo>
                  <a:cubicBezTo>
                    <a:pt x="175260" y="74930"/>
                    <a:pt x="190500" y="45720"/>
                    <a:pt x="203200" y="31750"/>
                  </a:cubicBezTo>
                  <a:cubicBezTo>
                    <a:pt x="212090" y="21590"/>
                    <a:pt x="220980" y="17780"/>
                    <a:pt x="233680" y="12700"/>
                  </a:cubicBezTo>
                  <a:cubicBezTo>
                    <a:pt x="251460" y="6350"/>
                    <a:pt x="281940" y="0"/>
                    <a:pt x="303530" y="5080"/>
                  </a:cubicBezTo>
                  <a:cubicBezTo>
                    <a:pt x="325120" y="10160"/>
                    <a:pt x="350520" y="24130"/>
                    <a:pt x="364490" y="41910"/>
                  </a:cubicBezTo>
                  <a:cubicBezTo>
                    <a:pt x="378460" y="58420"/>
                    <a:pt x="388620" y="85090"/>
                    <a:pt x="389890" y="107950"/>
                  </a:cubicBezTo>
                  <a:cubicBezTo>
                    <a:pt x="391160" y="130810"/>
                    <a:pt x="381000" y="149860"/>
                    <a:pt x="369570" y="176530"/>
                  </a:cubicBezTo>
                  <a:cubicBezTo>
                    <a:pt x="350520" y="220980"/>
                    <a:pt x="295910" y="292100"/>
                    <a:pt x="273050" y="341630"/>
                  </a:cubicBezTo>
                  <a:cubicBezTo>
                    <a:pt x="256540" y="378460"/>
                    <a:pt x="246380" y="397510"/>
                    <a:pt x="238760" y="443230"/>
                  </a:cubicBezTo>
                  <a:cubicBezTo>
                    <a:pt x="224790" y="527050"/>
                    <a:pt x="252730" y="734060"/>
                    <a:pt x="238760" y="807720"/>
                  </a:cubicBezTo>
                  <a:cubicBezTo>
                    <a:pt x="232410" y="840740"/>
                    <a:pt x="224790" y="861060"/>
                    <a:pt x="212090" y="877570"/>
                  </a:cubicBezTo>
                  <a:cubicBezTo>
                    <a:pt x="200660" y="891540"/>
                    <a:pt x="185420" y="900430"/>
                    <a:pt x="170180" y="906780"/>
                  </a:cubicBezTo>
                  <a:cubicBezTo>
                    <a:pt x="154940" y="913130"/>
                    <a:pt x="135890" y="914400"/>
                    <a:pt x="119380" y="913130"/>
                  </a:cubicBezTo>
                  <a:cubicBezTo>
                    <a:pt x="102870" y="911860"/>
                    <a:pt x="85090" y="906780"/>
                    <a:pt x="71120" y="895350"/>
                  </a:cubicBezTo>
                  <a:cubicBezTo>
                    <a:pt x="53340" y="882650"/>
                    <a:pt x="38100" y="867410"/>
                    <a:pt x="27940" y="833120"/>
                  </a:cubicBezTo>
                  <a:cubicBezTo>
                    <a:pt x="0" y="739140"/>
                    <a:pt x="16510" y="339090"/>
                    <a:pt x="46990" y="247650"/>
                  </a:cubicBezTo>
                  <a:cubicBezTo>
                    <a:pt x="57150" y="215900"/>
                    <a:pt x="68580" y="203200"/>
                    <a:pt x="86360" y="190500"/>
                  </a:cubicBezTo>
                  <a:cubicBezTo>
                    <a:pt x="104140" y="177800"/>
                    <a:pt x="130810" y="171450"/>
                    <a:pt x="152400" y="173990"/>
                  </a:cubicBezTo>
                  <a:cubicBezTo>
                    <a:pt x="173990" y="176530"/>
                    <a:pt x="199390" y="189230"/>
                    <a:pt x="213360" y="205740"/>
                  </a:cubicBezTo>
                  <a:cubicBezTo>
                    <a:pt x="227330" y="222250"/>
                    <a:pt x="238760" y="270510"/>
                    <a:pt x="238760" y="270510"/>
                  </a:cubicBezTo>
                </a:path>
              </a:pathLst>
            </a:custGeom>
            <a:solidFill>
              <a:srgbClr val="FFFFFF"/>
            </a:solidFill>
            <a:ln cap="sq">
              <a:noFill/>
              <a:prstDash val="solid"/>
              <a:miter/>
            </a:ln>
          </p:spPr>
        </p:sp>
      </p:grpSp>
      <p:grpSp>
        <p:nvGrpSpPr>
          <p:cNvPr id="101" name="Group 101"/>
          <p:cNvGrpSpPr/>
          <p:nvPr/>
        </p:nvGrpSpPr>
        <p:grpSpPr>
          <a:xfrm>
            <a:off x="3026162" y="3871742"/>
            <a:ext cx="1097785" cy="1106574"/>
            <a:chOff x="0" y="0"/>
            <a:chExt cx="231077" cy="232927"/>
          </a:xfrm>
        </p:grpSpPr>
        <p:sp>
          <p:nvSpPr>
            <p:cNvPr id="102" name="Freeform 102"/>
            <p:cNvSpPr/>
            <p:nvPr/>
          </p:nvSpPr>
          <p:spPr>
            <a:xfrm>
              <a:off x="0" y="0"/>
              <a:ext cx="231077" cy="232927"/>
            </a:xfrm>
            <a:custGeom>
              <a:avLst/>
              <a:gdLst/>
              <a:ahLst/>
              <a:cxnLst/>
              <a:rect l="l" t="t" r="r" b="b"/>
              <a:pathLst>
                <a:path w="231077" h="232927">
                  <a:moveTo>
                    <a:pt x="115538" y="0"/>
                  </a:moveTo>
                  <a:cubicBezTo>
                    <a:pt x="51728" y="0"/>
                    <a:pt x="0" y="52142"/>
                    <a:pt x="0" y="116463"/>
                  </a:cubicBezTo>
                  <a:cubicBezTo>
                    <a:pt x="0" y="180784"/>
                    <a:pt x="51728" y="232927"/>
                    <a:pt x="115538" y="232927"/>
                  </a:cubicBezTo>
                  <a:cubicBezTo>
                    <a:pt x="179349" y="232927"/>
                    <a:pt x="231077" y="180784"/>
                    <a:pt x="231077" y="116463"/>
                  </a:cubicBezTo>
                  <a:cubicBezTo>
                    <a:pt x="231077" y="52142"/>
                    <a:pt x="179349" y="0"/>
                    <a:pt x="115538" y="0"/>
                  </a:cubicBezTo>
                  <a:close/>
                </a:path>
              </a:pathLst>
            </a:custGeom>
            <a:solidFill>
              <a:srgbClr val="D9D9D9"/>
            </a:solidFill>
          </p:spPr>
        </p:sp>
        <p:sp>
          <p:nvSpPr>
            <p:cNvPr id="103" name="TextBox 103"/>
            <p:cNvSpPr txBox="1"/>
            <p:nvPr/>
          </p:nvSpPr>
          <p:spPr>
            <a:xfrm>
              <a:off x="21663" y="-16263"/>
              <a:ext cx="187750" cy="227353"/>
            </a:xfrm>
            <a:prstGeom prst="rect">
              <a:avLst/>
            </a:prstGeom>
          </p:spPr>
          <p:txBody>
            <a:bodyPr lIns="50800" tIns="50800" rIns="50800" bIns="50800" rtlCol="0" anchor="ctr"/>
            <a:lstStyle/>
            <a:p>
              <a:pPr algn="ctr">
                <a:lnSpc>
                  <a:spcPts val="2934"/>
                </a:lnSpc>
              </a:pPr>
              <a:endParaRPr/>
            </a:p>
          </p:txBody>
        </p:sp>
      </p:grpSp>
      <p:sp>
        <p:nvSpPr>
          <p:cNvPr id="104" name="TextBox 104"/>
          <p:cNvSpPr txBox="1"/>
          <p:nvPr/>
        </p:nvSpPr>
        <p:spPr>
          <a:xfrm>
            <a:off x="9563157" y="2025687"/>
            <a:ext cx="8362196" cy="1656083"/>
          </a:xfrm>
          <a:prstGeom prst="rect">
            <a:avLst/>
          </a:prstGeom>
        </p:spPr>
        <p:txBody>
          <a:bodyPr lIns="0" tIns="0" rIns="0" bIns="0" rtlCol="0" anchor="t">
            <a:spAutoFit/>
          </a:bodyPr>
          <a:lstStyle/>
          <a:p>
            <a:pPr>
              <a:lnSpc>
                <a:spcPts val="6490"/>
              </a:lnSpc>
              <a:spcBef>
                <a:spcPct val="0"/>
              </a:spcBef>
            </a:pPr>
            <a:r>
              <a:rPr lang="en-US" sz="5900" spc="-59">
                <a:solidFill>
                  <a:srgbClr val="A46A9C"/>
                </a:solidFill>
                <a:latin typeface="Nunito Bold"/>
              </a:rPr>
              <a:t>Was würdet ihr dieser Person sagen?</a:t>
            </a:r>
          </a:p>
        </p:txBody>
      </p:sp>
      <p:sp>
        <p:nvSpPr>
          <p:cNvPr id="105" name="TextBox 105"/>
          <p:cNvSpPr txBox="1"/>
          <p:nvPr/>
        </p:nvSpPr>
        <p:spPr>
          <a:xfrm>
            <a:off x="9491028" y="3919367"/>
            <a:ext cx="8506454" cy="6276978"/>
          </a:xfrm>
          <a:prstGeom prst="rect">
            <a:avLst/>
          </a:prstGeom>
        </p:spPr>
        <p:txBody>
          <a:bodyPr lIns="0" tIns="0" rIns="0" bIns="0" rtlCol="0" anchor="t">
            <a:spAutoFit/>
          </a:bodyPr>
          <a:lstStyle/>
          <a:p>
            <a:pPr>
              <a:lnSpc>
                <a:spcPts val="5280"/>
              </a:lnSpc>
            </a:pPr>
            <a:r>
              <a:rPr lang="en-US" sz="4800" spc="-48">
                <a:solidFill>
                  <a:srgbClr val="663F61"/>
                </a:solidFill>
                <a:latin typeface="Nunito Bold"/>
              </a:rPr>
              <a:t>Um Entscheidungen zur Privatsphäre zu treffen, die euch schützen, müsst ihr zunächst verstehen, welche </a:t>
            </a:r>
          </a:p>
          <a:p>
            <a:pPr>
              <a:lnSpc>
                <a:spcPts val="5280"/>
              </a:lnSpc>
            </a:pPr>
            <a:r>
              <a:rPr lang="en-US" sz="4800" spc="-48">
                <a:solidFill>
                  <a:srgbClr val="663F61"/>
                </a:solidFill>
                <a:latin typeface="Nunito Bold"/>
              </a:rPr>
              <a:t>Möglichkeiten ihr habt und was bestimmte Begriffe bedeuten.</a:t>
            </a:r>
          </a:p>
          <a:p>
            <a:pPr>
              <a:lnSpc>
                <a:spcPts val="4620"/>
              </a:lnSpc>
            </a:pPr>
            <a:endParaRPr lang="en-US" sz="4800" spc="-48">
              <a:solidFill>
                <a:srgbClr val="663F61"/>
              </a:solidFill>
              <a:latin typeface="Nunito Bold"/>
            </a:endParaRPr>
          </a:p>
          <a:p>
            <a:pPr algn="ctr">
              <a:lnSpc>
                <a:spcPts val="7920"/>
              </a:lnSpc>
              <a:spcBef>
                <a:spcPct val="0"/>
              </a:spcBef>
            </a:pPr>
            <a:endParaRPr lang="en-US" sz="4800" spc="-48">
              <a:solidFill>
                <a:srgbClr val="663F61"/>
              </a:solidFill>
              <a:latin typeface="Nunito Bold"/>
            </a:endParaRPr>
          </a:p>
        </p:txBody>
      </p:sp>
      <p:grpSp>
        <p:nvGrpSpPr>
          <p:cNvPr id="106" name="Group 106"/>
          <p:cNvGrpSpPr/>
          <p:nvPr/>
        </p:nvGrpSpPr>
        <p:grpSpPr>
          <a:xfrm>
            <a:off x="3178562" y="4024142"/>
            <a:ext cx="815318" cy="821846"/>
            <a:chOff x="0" y="0"/>
            <a:chExt cx="231077" cy="232927"/>
          </a:xfrm>
        </p:grpSpPr>
        <p:sp>
          <p:nvSpPr>
            <p:cNvPr id="107" name="Freeform 107"/>
            <p:cNvSpPr/>
            <p:nvPr/>
          </p:nvSpPr>
          <p:spPr>
            <a:xfrm>
              <a:off x="0" y="0"/>
              <a:ext cx="231077" cy="232927"/>
            </a:xfrm>
            <a:custGeom>
              <a:avLst/>
              <a:gdLst/>
              <a:ahLst/>
              <a:cxnLst/>
              <a:rect l="l" t="t" r="r" b="b"/>
              <a:pathLst>
                <a:path w="231077" h="232927">
                  <a:moveTo>
                    <a:pt x="115538" y="0"/>
                  </a:moveTo>
                  <a:cubicBezTo>
                    <a:pt x="51728" y="0"/>
                    <a:pt x="0" y="52142"/>
                    <a:pt x="0" y="116463"/>
                  </a:cubicBezTo>
                  <a:cubicBezTo>
                    <a:pt x="0" y="180784"/>
                    <a:pt x="51728" y="232927"/>
                    <a:pt x="115538" y="232927"/>
                  </a:cubicBezTo>
                  <a:cubicBezTo>
                    <a:pt x="179349" y="232927"/>
                    <a:pt x="231077" y="180784"/>
                    <a:pt x="231077" y="116463"/>
                  </a:cubicBezTo>
                  <a:cubicBezTo>
                    <a:pt x="231077" y="52142"/>
                    <a:pt x="179349" y="0"/>
                    <a:pt x="115538" y="0"/>
                  </a:cubicBezTo>
                  <a:close/>
                </a:path>
              </a:pathLst>
            </a:custGeom>
            <a:solidFill>
              <a:srgbClr val="FFFFFF"/>
            </a:solidFill>
          </p:spPr>
        </p:sp>
        <p:sp>
          <p:nvSpPr>
            <p:cNvPr id="108" name="TextBox 108"/>
            <p:cNvSpPr txBox="1"/>
            <p:nvPr/>
          </p:nvSpPr>
          <p:spPr>
            <a:xfrm>
              <a:off x="21663" y="-16263"/>
              <a:ext cx="187750" cy="227353"/>
            </a:xfrm>
            <a:prstGeom prst="rect">
              <a:avLst/>
            </a:prstGeom>
          </p:spPr>
          <p:txBody>
            <a:bodyPr lIns="50800" tIns="50800" rIns="50800" bIns="50800" rtlCol="0" anchor="ctr"/>
            <a:lstStyle/>
            <a:p>
              <a:pPr algn="ctr">
                <a:lnSpc>
                  <a:spcPts val="2934"/>
                </a:lnSpc>
              </a:pPr>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619738" y="589910"/>
            <a:ext cx="17048525" cy="9176394"/>
          </a:xfrm>
          <a:prstGeom prst="rect">
            <a:avLst/>
          </a:prstGeom>
        </p:spPr>
        <p:txBody>
          <a:bodyPr lIns="0" tIns="0" rIns="0" bIns="0" rtlCol="0" anchor="t">
            <a:spAutoFit/>
          </a:bodyPr>
          <a:lstStyle/>
          <a:p>
            <a:pPr>
              <a:lnSpc>
                <a:spcPts val="6160"/>
              </a:lnSpc>
            </a:pPr>
            <a:r>
              <a:rPr lang="en-US" sz="5600" spc="-56">
                <a:solidFill>
                  <a:srgbClr val="A46A9C"/>
                </a:solidFill>
                <a:latin typeface="Nunito Bold"/>
              </a:rPr>
              <a:t>Gruppenarbeit: Ihr seid die Expert*innen!</a:t>
            </a:r>
          </a:p>
          <a:p>
            <a:pPr>
              <a:lnSpc>
                <a:spcPts val="4400"/>
              </a:lnSpc>
            </a:pPr>
            <a:endParaRPr lang="en-US" sz="5600" spc="-56">
              <a:solidFill>
                <a:srgbClr val="A46A9C"/>
              </a:solidFill>
              <a:latin typeface="Nunito Bold"/>
            </a:endParaRPr>
          </a:p>
          <a:p>
            <a:pPr>
              <a:lnSpc>
                <a:spcPts val="5280"/>
              </a:lnSpc>
            </a:pPr>
            <a:r>
              <a:rPr lang="en-US" sz="4800" spc="-48">
                <a:solidFill>
                  <a:srgbClr val="663F61"/>
                </a:solidFill>
                <a:latin typeface="Nunito Bold"/>
              </a:rPr>
              <a:t>Wir bilden 6 Gruppen. Jede Gruppe ist Expert*in für eines der folgenden Themen:</a:t>
            </a:r>
          </a:p>
          <a:p>
            <a:pPr>
              <a:lnSpc>
                <a:spcPts val="5280"/>
              </a:lnSpc>
            </a:pPr>
            <a:endParaRPr lang="en-US" sz="4800" spc="-48">
              <a:solidFill>
                <a:srgbClr val="663F61"/>
              </a:solidFill>
              <a:latin typeface="Nunito Bold"/>
            </a:endParaRPr>
          </a:p>
          <a:p>
            <a:pPr>
              <a:lnSpc>
                <a:spcPts val="5280"/>
              </a:lnSpc>
            </a:pPr>
            <a:r>
              <a:rPr lang="en-US" sz="4800" spc="-48">
                <a:solidFill>
                  <a:srgbClr val="663F61"/>
                </a:solidFill>
                <a:latin typeface="Nunito Bold"/>
              </a:rPr>
              <a:t>1. Metadaten         4. EV-Zertifikate</a:t>
            </a:r>
          </a:p>
          <a:p>
            <a:pPr>
              <a:lnSpc>
                <a:spcPts val="5280"/>
              </a:lnSpc>
            </a:pPr>
            <a:r>
              <a:rPr lang="en-US" sz="4800" spc="-48">
                <a:solidFill>
                  <a:srgbClr val="663F61"/>
                </a:solidFill>
                <a:latin typeface="Nunito Bold"/>
              </a:rPr>
              <a:t>2. Spam                  5. Cookies </a:t>
            </a:r>
          </a:p>
          <a:p>
            <a:pPr>
              <a:lnSpc>
                <a:spcPts val="5280"/>
              </a:lnSpc>
            </a:pPr>
            <a:r>
              <a:rPr lang="en-US" sz="4800" spc="-48">
                <a:solidFill>
                  <a:srgbClr val="663F61"/>
                </a:solidFill>
                <a:latin typeface="Nunito Bold"/>
              </a:rPr>
              <a:t>3. Phishing             6. Malware</a:t>
            </a:r>
          </a:p>
          <a:p>
            <a:pPr>
              <a:lnSpc>
                <a:spcPts val="5280"/>
              </a:lnSpc>
            </a:pPr>
            <a:endParaRPr lang="en-US" sz="4800" spc="-48">
              <a:solidFill>
                <a:srgbClr val="663F61"/>
              </a:solidFill>
              <a:latin typeface="Nunito Bold"/>
            </a:endParaRPr>
          </a:p>
          <a:p>
            <a:pPr>
              <a:lnSpc>
                <a:spcPts val="5280"/>
              </a:lnSpc>
            </a:pPr>
            <a:r>
              <a:rPr lang="en-US" sz="4800" spc="-48">
                <a:solidFill>
                  <a:srgbClr val="663F61"/>
                </a:solidFill>
                <a:latin typeface="Nunito Bold"/>
              </a:rPr>
              <a:t>Ihr könnt anschreiben, was ihr selbst schon wisst, und ihr könnt zu dem Thema recherchieren. Ihr habt dazu 10 Minuten Zeit. </a:t>
            </a:r>
          </a:p>
          <a:p>
            <a:pPr>
              <a:lnSpc>
                <a:spcPts val="4840"/>
              </a:lnSpc>
            </a:pPr>
            <a:endParaRPr lang="en-US" sz="4800" spc="-48">
              <a:solidFill>
                <a:srgbClr val="663F61"/>
              </a:solidFill>
              <a:latin typeface="Nunito Bold"/>
            </a:endParaRPr>
          </a:p>
          <a:p>
            <a:pPr>
              <a:lnSpc>
                <a:spcPts val="4400"/>
              </a:lnSpc>
              <a:spcBef>
                <a:spcPct val="0"/>
              </a:spcBef>
            </a:pPr>
            <a:endParaRPr lang="en-US" sz="4800" spc="-48">
              <a:solidFill>
                <a:srgbClr val="663F61"/>
              </a:solidFill>
              <a:latin typeface="Nunito Bold"/>
            </a:endParaRPr>
          </a:p>
        </p:txBody>
      </p:sp>
      <p:grpSp>
        <p:nvGrpSpPr>
          <p:cNvPr id="3" name="Group 3"/>
          <p:cNvGrpSpPr/>
          <p:nvPr/>
        </p:nvGrpSpPr>
        <p:grpSpPr>
          <a:xfrm>
            <a:off x="12256141" y="2931819"/>
            <a:ext cx="3703692" cy="3529328"/>
            <a:chOff x="0" y="0"/>
            <a:chExt cx="4938256" cy="4705770"/>
          </a:xfrm>
        </p:grpSpPr>
        <p:grpSp>
          <p:nvGrpSpPr>
            <p:cNvPr id="4" name="Group 4"/>
            <p:cNvGrpSpPr/>
            <p:nvPr/>
          </p:nvGrpSpPr>
          <p:grpSpPr>
            <a:xfrm>
              <a:off x="1265232" y="629531"/>
              <a:ext cx="2134603" cy="2134603"/>
              <a:chOff x="0" y="0"/>
              <a:chExt cx="812800" cy="812800"/>
            </a:xfrm>
          </p:grpSpPr>
          <p:sp>
            <p:nvSpPr>
              <p:cNvPr id="5" name="Freeform 5"/>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FFBC4C"/>
              </a:solidFill>
            </p:spPr>
          </p:sp>
          <p:sp>
            <p:nvSpPr>
              <p:cNvPr id="6" name="TextBox 6"/>
              <p:cNvSpPr txBox="1"/>
              <p:nvPr/>
            </p:nvSpPr>
            <p:spPr>
              <a:xfrm>
                <a:off x="76200" y="38100"/>
                <a:ext cx="660400" cy="698500"/>
              </a:xfrm>
              <a:prstGeom prst="rect">
                <a:avLst/>
              </a:prstGeom>
            </p:spPr>
            <p:txBody>
              <a:bodyPr lIns="50800" tIns="50800" rIns="50800" bIns="50800" rtlCol="0" anchor="ctr"/>
              <a:lstStyle/>
              <a:p>
                <a:pPr algn="ctr">
                  <a:lnSpc>
                    <a:spcPts val="2659"/>
                  </a:lnSpc>
                </a:pPr>
                <a:endParaRPr/>
              </a:p>
            </p:txBody>
          </p:sp>
        </p:grpSp>
        <p:sp>
          <p:nvSpPr>
            <p:cNvPr id="7" name="Freeform 7"/>
            <p:cNvSpPr/>
            <p:nvPr/>
          </p:nvSpPr>
          <p:spPr>
            <a:xfrm rot="-5400000">
              <a:off x="-577470" y="2725703"/>
              <a:ext cx="3685403" cy="274730"/>
            </a:xfrm>
            <a:custGeom>
              <a:avLst/>
              <a:gdLst/>
              <a:ahLst/>
              <a:cxnLst/>
              <a:rect l="l" t="t" r="r" b="b"/>
              <a:pathLst>
                <a:path w="3685403" h="274730">
                  <a:moveTo>
                    <a:pt x="0" y="0"/>
                  </a:moveTo>
                  <a:lnTo>
                    <a:pt x="3685403" y="0"/>
                  </a:lnTo>
                  <a:lnTo>
                    <a:pt x="3685403" y="274730"/>
                  </a:lnTo>
                  <a:lnTo>
                    <a:pt x="0" y="274730"/>
                  </a:lnTo>
                  <a:lnTo>
                    <a:pt x="0" y="0"/>
                  </a:lnTo>
                  <a:close/>
                </a:path>
              </a:pathLst>
            </a:custGeom>
            <a:blipFill>
              <a:blip r:embed="rId2">
                <a:extLst>
                  <a:ext uri="{96DAC541-7B7A-43D3-8B79-37D633B846F1}">
                    <asvg:svgBlip xmlns:asvg="http://schemas.microsoft.com/office/drawing/2016/SVG/main" xmlns="" r:embed="rId3"/>
                  </a:ext>
                </a:extLst>
              </a:blip>
              <a:stretch>
                <a:fillRect/>
              </a:stretch>
            </a:blipFill>
          </p:spPr>
        </p:sp>
        <p:sp>
          <p:nvSpPr>
            <p:cNvPr id="8" name="Freeform 8"/>
            <p:cNvSpPr/>
            <p:nvPr/>
          </p:nvSpPr>
          <p:spPr>
            <a:xfrm rot="-9568888">
              <a:off x="-64635" y="2397602"/>
              <a:ext cx="3464548" cy="258266"/>
            </a:xfrm>
            <a:custGeom>
              <a:avLst/>
              <a:gdLst/>
              <a:ahLst/>
              <a:cxnLst/>
              <a:rect l="l" t="t" r="r" b="b"/>
              <a:pathLst>
                <a:path w="3464548" h="258266">
                  <a:moveTo>
                    <a:pt x="0" y="0"/>
                  </a:moveTo>
                  <a:lnTo>
                    <a:pt x="3464548" y="0"/>
                  </a:lnTo>
                  <a:lnTo>
                    <a:pt x="3464548" y="258266"/>
                  </a:lnTo>
                  <a:lnTo>
                    <a:pt x="0" y="258266"/>
                  </a:lnTo>
                  <a:lnTo>
                    <a:pt x="0" y="0"/>
                  </a:lnTo>
                  <a:close/>
                </a:path>
              </a:pathLst>
            </a:custGeom>
            <a:blipFill>
              <a:blip r:embed="rId2">
                <a:extLst>
                  <a:ext uri="{96DAC541-7B7A-43D3-8B79-37D633B846F1}">
                    <asvg:svgBlip xmlns:asvg="http://schemas.microsoft.com/office/drawing/2016/SVG/main" xmlns="" r:embed="rId3"/>
                  </a:ext>
                </a:extLst>
              </a:blip>
              <a:stretch>
                <a:fillRect/>
              </a:stretch>
            </a:blipFill>
          </p:spPr>
        </p:sp>
        <p:sp>
          <p:nvSpPr>
            <p:cNvPr id="9" name="Freeform 9"/>
            <p:cNvSpPr/>
            <p:nvPr/>
          </p:nvSpPr>
          <p:spPr>
            <a:xfrm>
              <a:off x="950224" y="567465"/>
              <a:ext cx="3420233" cy="254963"/>
            </a:xfrm>
            <a:custGeom>
              <a:avLst/>
              <a:gdLst/>
              <a:ahLst/>
              <a:cxnLst/>
              <a:rect l="l" t="t" r="r" b="b"/>
              <a:pathLst>
                <a:path w="3420233" h="254963">
                  <a:moveTo>
                    <a:pt x="0" y="0"/>
                  </a:moveTo>
                  <a:lnTo>
                    <a:pt x="3420233" y="0"/>
                  </a:lnTo>
                  <a:lnTo>
                    <a:pt x="3420233" y="254963"/>
                  </a:lnTo>
                  <a:lnTo>
                    <a:pt x="0" y="254963"/>
                  </a:lnTo>
                  <a:lnTo>
                    <a:pt x="0" y="0"/>
                  </a:lnTo>
                  <a:close/>
                </a:path>
              </a:pathLst>
            </a:custGeom>
            <a:blipFill>
              <a:blip r:embed="rId2">
                <a:extLst>
                  <a:ext uri="{96DAC541-7B7A-43D3-8B79-37D633B846F1}">
                    <asvg:svgBlip xmlns:asvg="http://schemas.microsoft.com/office/drawing/2016/SVG/main" xmlns="" r:embed="rId3"/>
                  </a:ext>
                </a:extLst>
              </a:blip>
              <a:stretch>
                <a:fillRect/>
              </a:stretch>
            </a:blipFill>
          </p:spPr>
        </p:sp>
        <p:sp>
          <p:nvSpPr>
            <p:cNvPr id="10" name="Freeform 10"/>
            <p:cNvSpPr/>
            <p:nvPr/>
          </p:nvSpPr>
          <p:spPr>
            <a:xfrm rot="-2639428">
              <a:off x="1946066" y="1832922"/>
              <a:ext cx="3378659" cy="251864"/>
            </a:xfrm>
            <a:custGeom>
              <a:avLst/>
              <a:gdLst/>
              <a:ahLst/>
              <a:cxnLst/>
              <a:rect l="l" t="t" r="r" b="b"/>
              <a:pathLst>
                <a:path w="3378659" h="251864">
                  <a:moveTo>
                    <a:pt x="0" y="0"/>
                  </a:moveTo>
                  <a:lnTo>
                    <a:pt x="3378658" y="0"/>
                  </a:lnTo>
                  <a:lnTo>
                    <a:pt x="3378658" y="251863"/>
                  </a:lnTo>
                  <a:lnTo>
                    <a:pt x="0" y="251863"/>
                  </a:lnTo>
                  <a:lnTo>
                    <a:pt x="0" y="0"/>
                  </a:lnTo>
                  <a:close/>
                </a:path>
              </a:pathLst>
            </a:custGeom>
            <a:blipFill>
              <a:blip r:embed="rId2">
                <a:extLst>
                  <a:ext uri="{96DAC541-7B7A-43D3-8B79-37D633B846F1}">
                    <asvg:svgBlip xmlns:asvg="http://schemas.microsoft.com/office/drawing/2016/SVG/main" xmlns="" r:embed="rId3"/>
                  </a:ext>
                </a:extLst>
              </a:blip>
              <a:stretch>
                <a:fillRect/>
              </a:stretch>
            </a:blipFill>
          </p:spPr>
        </p:sp>
        <p:sp>
          <p:nvSpPr>
            <p:cNvPr id="11" name="Freeform 11"/>
            <p:cNvSpPr/>
            <p:nvPr/>
          </p:nvSpPr>
          <p:spPr>
            <a:xfrm rot="3912567">
              <a:off x="1631130" y="1655842"/>
              <a:ext cx="3830492" cy="285546"/>
            </a:xfrm>
            <a:custGeom>
              <a:avLst/>
              <a:gdLst/>
              <a:ahLst/>
              <a:cxnLst/>
              <a:rect l="l" t="t" r="r" b="b"/>
              <a:pathLst>
                <a:path w="3830492" h="285546">
                  <a:moveTo>
                    <a:pt x="0" y="0"/>
                  </a:moveTo>
                  <a:lnTo>
                    <a:pt x="3830492" y="0"/>
                  </a:lnTo>
                  <a:lnTo>
                    <a:pt x="3830492" y="285546"/>
                  </a:lnTo>
                  <a:lnTo>
                    <a:pt x="0" y="285546"/>
                  </a:lnTo>
                  <a:lnTo>
                    <a:pt x="0" y="0"/>
                  </a:lnTo>
                  <a:close/>
                </a:path>
              </a:pathLst>
            </a:custGeom>
            <a:blipFill>
              <a:blip r:embed="rId2">
                <a:extLst>
                  <a:ext uri="{96DAC541-7B7A-43D3-8B79-37D633B846F1}">
                    <asvg:svgBlip xmlns:asvg="http://schemas.microsoft.com/office/drawing/2016/SVG/main" xmlns="" r:embed="rId3"/>
                  </a:ext>
                </a:extLst>
              </a:blip>
              <a:stretch>
                <a:fillRect/>
              </a:stretch>
            </a:blipFill>
          </p:spPr>
        </p:sp>
        <p:sp>
          <p:nvSpPr>
            <p:cNvPr id="12" name="Freeform 12"/>
            <p:cNvSpPr/>
            <p:nvPr/>
          </p:nvSpPr>
          <p:spPr>
            <a:xfrm rot="-4253461">
              <a:off x="-826673" y="2289494"/>
              <a:ext cx="3710426" cy="276595"/>
            </a:xfrm>
            <a:custGeom>
              <a:avLst/>
              <a:gdLst/>
              <a:ahLst/>
              <a:cxnLst/>
              <a:rect l="l" t="t" r="r" b="b"/>
              <a:pathLst>
                <a:path w="3710426" h="276595">
                  <a:moveTo>
                    <a:pt x="0" y="0"/>
                  </a:moveTo>
                  <a:lnTo>
                    <a:pt x="3710427" y="0"/>
                  </a:lnTo>
                  <a:lnTo>
                    <a:pt x="3710427" y="276595"/>
                  </a:lnTo>
                  <a:lnTo>
                    <a:pt x="0" y="276595"/>
                  </a:lnTo>
                  <a:lnTo>
                    <a:pt x="0" y="0"/>
                  </a:lnTo>
                  <a:close/>
                </a:path>
              </a:pathLst>
            </a:custGeom>
            <a:blipFill>
              <a:blip r:embed="rId2">
                <a:extLst>
                  <a:ext uri="{96DAC541-7B7A-43D3-8B79-37D633B846F1}">
                    <asvg:svgBlip xmlns:asvg="http://schemas.microsoft.com/office/drawing/2016/SVG/main" xmlns="" r:embed="rId3"/>
                  </a:ext>
                </a:extLst>
              </a:blip>
              <a:stretch>
                <a:fillRect/>
              </a:stretch>
            </a:blipFill>
          </p:spPr>
        </p:sp>
        <p:grpSp>
          <p:nvGrpSpPr>
            <p:cNvPr id="13" name="Group 13"/>
            <p:cNvGrpSpPr/>
            <p:nvPr/>
          </p:nvGrpSpPr>
          <p:grpSpPr>
            <a:xfrm>
              <a:off x="2434101" y="1360477"/>
              <a:ext cx="230070" cy="230070"/>
              <a:chOff x="0" y="0"/>
              <a:chExt cx="812800" cy="812800"/>
            </a:xfrm>
          </p:grpSpPr>
          <p:sp>
            <p:nvSpPr>
              <p:cNvPr id="14" name="Freeform 14"/>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22C24"/>
              </a:solidFill>
            </p:spPr>
          </p:sp>
          <p:sp>
            <p:nvSpPr>
              <p:cNvPr id="15" name="TextBox 15"/>
              <p:cNvSpPr txBox="1"/>
              <p:nvPr/>
            </p:nvSpPr>
            <p:spPr>
              <a:xfrm>
                <a:off x="76200" y="38100"/>
                <a:ext cx="660400" cy="698500"/>
              </a:xfrm>
              <a:prstGeom prst="rect">
                <a:avLst/>
              </a:prstGeom>
            </p:spPr>
            <p:txBody>
              <a:bodyPr lIns="50800" tIns="50800" rIns="50800" bIns="50800" rtlCol="0" anchor="ctr"/>
              <a:lstStyle/>
              <a:p>
                <a:pPr algn="ctr">
                  <a:lnSpc>
                    <a:spcPts val="2659"/>
                  </a:lnSpc>
                </a:pPr>
                <a:endParaRPr/>
              </a:p>
            </p:txBody>
          </p:sp>
        </p:grpSp>
        <p:grpSp>
          <p:nvGrpSpPr>
            <p:cNvPr id="16" name="Group 16"/>
            <p:cNvGrpSpPr/>
            <p:nvPr/>
          </p:nvGrpSpPr>
          <p:grpSpPr>
            <a:xfrm>
              <a:off x="1455934" y="1798615"/>
              <a:ext cx="204550" cy="204550"/>
              <a:chOff x="0" y="0"/>
              <a:chExt cx="812800" cy="812800"/>
            </a:xfrm>
          </p:grpSpPr>
          <p:sp>
            <p:nvSpPr>
              <p:cNvPr id="17" name="Freeform 17"/>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22C24"/>
              </a:solidFill>
            </p:spPr>
          </p:sp>
          <p:sp>
            <p:nvSpPr>
              <p:cNvPr id="18" name="TextBox 18"/>
              <p:cNvSpPr txBox="1"/>
              <p:nvPr/>
            </p:nvSpPr>
            <p:spPr>
              <a:xfrm>
                <a:off x="76200" y="38100"/>
                <a:ext cx="660400" cy="698500"/>
              </a:xfrm>
              <a:prstGeom prst="rect">
                <a:avLst/>
              </a:prstGeom>
            </p:spPr>
            <p:txBody>
              <a:bodyPr lIns="50800" tIns="50800" rIns="50800" bIns="50800" rtlCol="0" anchor="ctr"/>
              <a:lstStyle/>
              <a:p>
                <a:pPr algn="ctr">
                  <a:lnSpc>
                    <a:spcPts val="2659"/>
                  </a:lnSpc>
                </a:pPr>
                <a:endParaRPr/>
              </a:p>
            </p:txBody>
          </p:sp>
        </p:grpSp>
        <p:grpSp>
          <p:nvGrpSpPr>
            <p:cNvPr id="19" name="Group 19"/>
            <p:cNvGrpSpPr/>
            <p:nvPr/>
          </p:nvGrpSpPr>
          <p:grpSpPr>
            <a:xfrm>
              <a:off x="2664171" y="1062087"/>
              <a:ext cx="127396" cy="127396"/>
              <a:chOff x="0" y="0"/>
              <a:chExt cx="812800" cy="812800"/>
            </a:xfrm>
          </p:grpSpPr>
          <p:sp>
            <p:nvSpPr>
              <p:cNvPr id="20" name="Freeform 20"/>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22C24"/>
              </a:solidFill>
            </p:spPr>
          </p:sp>
          <p:sp>
            <p:nvSpPr>
              <p:cNvPr id="21" name="TextBox 21"/>
              <p:cNvSpPr txBox="1"/>
              <p:nvPr/>
            </p:nvSpPr>
            <p:spPr>
              <a:xfrm>
                <a:off x="76200" y="38100"/>
                <a:ext cx="660400" cy="698500"/>
              </a:xfrm>
              <a:prstGeom prst="rect">
                <a:avLst/>
              </a:prstGeom>
            </p:spPr>
            <p:txBody>
              <a:bodyPr lIns="50800" tIns="50800" rIns="50800" bIns="50800" rtlCol="0" anchor="ctr"/>
              <a:lstStyle/>
              <a:p>
                <a:pPr algn="ctr">
                  <a:lnSpc>
                    <a:spcPts val="2659"/>
                  </a:lnSpc>
                </a:pPr>
                <a:endParaRPr/>
              </a:p>
            </p:txBody>
          </p:sp>
        </p:grpSp>
        <p:grpSp>
          <p:nvGrpSpPr>
            <p:cNvPr id="22" name="Group 22"/>
            <p:cNvGrpSpPr/>
            <p:nvPr/>
          </p:nvGrpSpPr>
          <p:grpSpPr>
            <a:xfrm>
              <a:off x="3018409" y="1838483"/>
              <a:ext cx="164682" cy="164682"/>
              <a:chOff x="0" y="0"/>
              <a:chExt cx="812800" cy="812800"/>
            </a:xfrm>
          </p:grpSpPr>
          <p:sp>
            <p:nvSpPr>
              <p:cNvPr id="23" name="Freeform 23"/>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22C24"/>
              </a:solidFill>
            </p:spPr>
          </p:sp>
          <p:sp>
            <p:nvSpPr>
              <p:cNvPr id="24" name="TextBox 24"/>
              <p:cNvSpPr txBox="1"/>
              <p:nvPr/>
            </p:nvSpPr>
            <p:spPr>
              <a:xfrm>
                <a:off x="76200" y="38100"/>
                <a:ext cx="660400" cy="698500"/>
              </a:xfrm>
              <a:prstGeom prst="rect">
                <a:avLst/>
              </a:prstGeom>
            </p:spPr>
            <p:txBody>
              <a:bodyPr lIns="50800" tIns="50800" rIns="50800" bIns="50800" rtlCol="0" anchor="ctr"/>
              <a:lstStyle/>
              <a:p>
                <a:pPr algn="ctr">
                  <a:lnSpc>
                    <a:spcPts val="2659"/>
                  </a:lnSpc>
                </a:pPr>
                <a:endParaRPr/>
              </a:p>
            </p:txBody>
          </p:sp>
        </p:grpSp>
        <p:grpSp>
          <p:nvGrpSpPr>
            <p:cNvPr id="25" name="Group 25"/>
            <p:cNvGrpSpPr/>
            <p:nvPr/>
          </p:nvGrpSpPr>
          <p:grpSpPr>
            <a:xfrm>
              <a:off x="2189622" y="2425616"/>
              <a:ext cx="142911" cy="142911"/>
              <a:chOff x="0" y="0"/>
              <a:chExt cx="812800" cy="812800"/>
            </a:xfrm>
          </p:grpSpPr>
          <p:sp>
            <p:nvSpPr>
              <p:cNvPr id="26" name="Freeform 26"/>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22C24"/>
              </a:solidFill>
            </p:spPr>
          </p:sp>
          <p:sp>
            <p:nvSpPr>
              <p:cNvPr id="27" name="TextBox 27"/>
              <p:cNvSpPr txBox="1"/>
              <p:nvPr/>
            </p:nvSpPr>
            <p:spPr>
              <a:xfrm>
                <a:off x="76200" y="38100"/>
                <a:ext cx="660400" cy="698500"/>
              </a:xfrm>
              <a:prstGeom prst="rect">
                <a:avLst/>
              </a:prstGeom>
            </p:spPr>
            <p:txBody>
              <a:bodyPr lIns="50800" tIns="50800" rIns="50800" bIns="50800" rtlCol="0" anchor="ctr"/>
              <a:lstStyle/>
              <a:p>
                <a:pPr algn="ctr">
                  <a:lnSpc>
                    <a:spcPts val="2659"/>
                  </a:lnSpc>
                </a:pPr>
                <a:endParaRPr/>
              </a:p>
            </p:txBody>
          </p:sp>
        </p:grpSp>
        <p:grpSp>
          <p:nvGrpSpPr>
            <p:cNvPr id="28" name="Group 28"/>
            <p:cNvGrpSpPr/>
            <p:nvPr/>
          </p:nvGrpSpPr>
          <p:grpSpPr>
            <a:xfrm>
              <a:off x="1772613" y="967449"/>
              <a:ext cx="330170" cy="330170"/>
              <a:chOff x="0" y="0"/>
              <a:chExt cx="812800" cy="812800"/>
            </a:xfrm>
          </p:grpSpPr>
          <p:sp>
            <p:nvSpPr>
              <p:cNvPr id="29" name="Freeform 29"/>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22C24"/>
              </a:solidFill>
            </p:spPr>
          </p:sp>
          <p:sp>
            <p:nvSpPr>
              <p:cNvPr id="30" name="TextBox 30"/>
              <p:cNvSpPr txBox="1"/>
              <p:nvPr/>
            </p:nvSpPr>
            <p:spPr>
              <a:xfrm>
                <a:off x="76200" y="38100"/>
                <a:ext cx="660400" cy="698500"/>
              </a:xfrm>
              <a:prstGeom prst="rect">
                <a:avLst/>
              </a:prstGeom>
            </p:spPr>
            <p:txBody>
              <a:bodyPr lIns="50800" tIns="50800" rIns="50800" bIns="50800" rtlCol="0" anchor="ctr"/>
              <a:lstStyle/>
              <a:p>
                <a:pPr algn="ctr">
                  <a:lnSpc>
                    <a:spcPts val="2659"/>
                  </a:lnSpc>
                </a:pPr>
                <a:endParaRPr/>
              </a:p>
            </p:txBody>
          </p:sp>
        </p:grpSp>
        <p:grpSp>
          <p:nvGrpSpPr>
            <p:cNvPr id="31" name="Group 31"/>
            <p:cNvGrpSpPr/>
            <p:nvPr/>
          </p:nvGrpSpPr>
          <p:grpSpPr>
            <a:xfrm>
              <a:off x="2572652" y="1958853"/>
              <a:ext cx="149435" cy="149435"/>
              <a:chOff x="0" y="0"/>
              <a:chExt cx="812800" cy="812800"/>
            </a:xfrm>
          </p:grpSpPr>
          <p:sp>
            <p:nvSpPr>
              <p:cNvPr id="32" name="Freeform 32"/>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22C24"/>
              </a:solidFill>
            </p:spPr>
          </p:sp>
          <p:sp>
            <p:nvSpPr>
              <p:cNvPr id="33" name="TextBox 33"/>
              <p:cNvSpPr txBox="1"/>
              <p:nvPr/>
            </p:nvSpPr>
            <p:spPr>
              <a:xfrm>
                <a:off x="76200" y="38100"/>
                <a:ext cx="660400" cy="698500"/>
              </a:xfrm>
              <a:prstGeom prst="rect">
                <a:avLst/>
              </a:prstGeom>
            </p:spPr>
            <p:txBody>
              <a:bodyPr lIns="50800" tIns="50800" rIns="50800" bIns="50800" rtlCol="0" anchor="ctr"/>
              <a:lstStyle/>
              <a:p>
                <a:pPr algn="ctr">
                  <a:lnSpc>
                    <a:spcPts val="2659"/>
                  </a:lnSpc>
                </a:pPr>
                <a:endParaRPr/>
              </a:p>
            </p:txBody>
          </p:sp>
        </p:grpSp>
        <p:grpSp>
          <p:nvGrpSpPr>
            <p:cNvPr id="34" name="Group 34"/>
            <p:cNvGrpSpPr/>
            <p:nvPr/>
          </p:nvGrpSpPr>
          <p:grpSpPr>
            <a:xfrm>
              <a:off x="1473870" y="1297619"/>
              <a:ext cx="150918" cy="150918"/>
              <a:chOff x="0" y="0"/>
              <a:chExt cx="812800" cy="812800"/>
            </a:xfrm>
          </p:grpSpPr>
          <p:sp>
            <p:nvSpPr>
              <p:cNvPr id="35" name="Freeform 35"/>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22C24"/>
              </a:solidFill>
            </p:spPr>
          </p:sp>
          <p:sp>
            <p:nvSpPr>
              <p:cNvPr id="36" name="TextBox 36"/>
              <p:cNvSpPr txBox="1"/>
              <p:nvPr/>
            </p:nvSpPr>
            <p:spPr>
              <a:xfrm>
                <a:off x="76200" y="38100"/>
                <a:ext cx="660400" cy="698500"/>
              </a:xfrm>
              <a:prstGeom prst="rect">
                <a:avLst/>
              </a:prstGeom>
            </p:spPr>
            <p:txBody>
              <a:bodyPr lIns="50800" tIns="50800" rIns="50800" bIns="50800" rtlCol="0" anchor="ctr"/>
              <a:lstStyle/>
              <a:p>
                <a:pPr algn="ctr">
                  <a:lnSpc>
                    <a:spcPts val="2659"/>
                  </a:lnSpc>
                </a:pPr>
                <a:endParaRPr/>
              </a:p>
            </p:txBody>
          </p:sp>
        </p:grpSp>
        <p:grpSp>
          <p:nvGrpSpPr>
            <p:cNvPr id="37" name="Group 37"/>
            <p:cNvGrpSpPr/>
            <p:nvPr/>
          </p:nvGrpSpPr>
          <p:grpSpPr>
            <a:xfrm>
              <a:off x="2332533" y="876785"/>
              <a:ext cx="143582" cy="143582"/>
              <a:chOff x="0" y="0"/>
              <a:chExt cx="812800" cy="812800"/>
            </a:xfrm>
          </p:grpSpPr>
          <p:sp>
            <p:nvSpPr>
              <p:cNvPr id="38" name="Freeform 38"/>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22C24"/>
              </a:solidFill>
            </p:spPr>
          </p:sp>
          <p:sp>
            <p:nvSpPr>
              <p:cNvPr id="39" name="TextBox 39"/>
              <p:cNvSpPr txBox="1"/>
              <p:nvPr/>
            </p:nvSpPr>
            <p:spPr>
              <a:xfrm>
                <a:off x="76200" y="38100"/>
                <a:ext cx="660400" cy="698500"/>
              </a:xfrm>
              <a:prstGeom prst="rect">
                <a:avLst/>
              </a:prstGeom>
            </p:spPr>
            <p:txBody>
              <a:bodyPr lIns="50800" tIns="50800" rIns="50800" bIns="50800" rtlCol="0" anchor="ctr"/>
              <a:lstStyle/>
              <a:p>
                <a:pPr algn="ctr">
                  <a:lnSpc>
                    <a:spcPts val="2659"/>
                  </a:lnSpc>
                </a:pPr>
                <a:endParaRPr/>
              </a:p>
            </p:txBody>
          </p:sp>
        </p:grpSp>
        <p:grpSp>
          <p:nvGrpSpPr>
            <p:cNvPr id="40" name="Group 40"/>
            <p:cNvGrpSpPr/>
            <p:nvPr/>
          </p:nvGrpSpPr>
          <p:grpSpPr>
            <a:xfrm>
              <a:off x="2743700" y="2332056"/>
              <a:ext cx="95735" cy="95735"/>
              <a:chOff x="0" y="0"/>
              <a:chExt cx="812800" cy="812800"/>
            </a:xfrm>
          </p:grpSpPr>
          <p:sp>
            <p:nvSpPr>
              <p:cNvPr id="41" name="Freeform 41"/>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22C24"/>
              </a:solidFill>
            </p:spPr>
          </p:sp>
          <p:sp>
            <p:nvSpPr>
              <p:cNvPr id="42" name="TextBox 42"/>
              <p:cNvSpPr txBox="1"/>
              <p:nvPr/>
            </p:nvSpPr>
            <p:spPr>
              <a:xfrm>
                <a:off x="76200" y="38100"/>
                <a:ext cx="660400" cy="698500"/>
              </a:xfrm>
              <a:prstGeom prst="rect">
                <a:avLst/>
              </a:prstGeom>
            </p:spPr>
            <p:txBody>
              <a:bodyPr lIns="50800" tIns="50800" rIns="50800" bIns="50800" rtlCol="0" anchor="ctr"/>
              <a:lstStyle/>
              <a:p>
                <a:pPr algn="ctr">
                  <a:lnSpc>
                    <a:spcPts val="2659"/>
                  </a:lnSpc>
                </a:pPr>
                <a:endParaRPr/>
              </a:p>
            </p:txBody>
          </p:sp>
        </p:grpSp>
        <p:grpSp>
          <p:nvGrpSpPr>
            <p:cNvPr id="43" name="Group 43"/>
            <p:cNvGrpSpPr/>
            <p:nvPr/>
          </p:nvGrpSpPr>
          <p:grpSpPr>
            <a:xfrm>
              <a:off x="2914998" y="1408715"/>
              <a:ext cx="181832" cy="181832"/>
              <a:chOff x="0" y="0"/>
              <a:chExt cx="812800" cy="812800"/>
            </a:xfrm>
          </p:grpSpPr>
          <p:sp>
            <p:nvSpPr>
              <p:cNvPr id="44" name="Freeform 44"/>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22C24"/>
              </a:solidFill>
            </p:spPr>
          </p:sp>
          <p:sp>
            <p:nvSpPr>
              <p:cNvPr id="45" name="TextBox 45"/>
              <p:cNvSpPr txBox="1"/>
              <p:nvPr/>
            </p:nvSpPr>
            <p:spPr>
              <a:xfrm>
                <a:off x="76200" y="38100"/>
                <a:ext cx="660400" cy="698500"/>
              </a:xfrm>
              <a:prstGeom prst="rect">
                <a:avLst/>
              </a:prstGeom>
            </p:spPr>
            <p:txBody>
              <a:bodyPr lIns="50800" tIns="50800" rIns="50800" bIns="50800" rtlCol="0" anchor="ctr"/>
              <a:lstStyle/>
              <a:p>
                <a:pPr algn="ctr">
                  <a:lnSpc>
                    <a:spcPts val="2659"/>
                  </a:lnSpc>
                </a:pPr>
                <a:endParaRPr/>
              </a:p>
            </p:txBody>
          </p:sp>
        </p:grpSp>
        <p:grpSp>
          <p:nvGrpSpPr>
            <p:cNvPr id="46" name="Group 46"/>
            <p:cNvGrpSpPr/>
            <p:nvPr/>
          </p:nvGrpSpPr>
          <p:grpSpPr>
            <a:xfrm>
              <a:off x="2043514" y="2398157"/>
              <a:ext cx="59269" cy="59269"/>
              <a:chOff x="0" y="0"/>
              <a:chExt cx="812800" cy="812800"/>
            </a:xfrm>
          </p:grpSpPr>
          <p:sp>
            <p:nvSpPr>
              <p:cNvPr id="47" name="Freeform 47"/>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22C24"/>
              </a:solidFill>
            </p:spPr>
          </p:sp>
          <p:sp>
            <p:nvSpPr>
              <p:cNvPr id="48" name="TextBox 48"/>
              <p:cNvSpPr txBox="1"/>
              <p:nvPr/>
            </p:nvSpPr>
            <p:spPr>
              <a:xfrm>
                <a:off x="76200" y="38100"/>
                <a:ext cx="660400" cy="698500"/>
              </a:xfrm>
              <a:prstGeom prst="rect">
                <a:avLst/>
              </a:prstGeom>
            </p:spPr>
            <p:txBody>
              <a:bodyPr lIns="50800" tIns="50800" rIns="50800" bIns="50800" rtlCol="0" anchor="ctr"/>
              <a:lstStyle/>
              <a:p>
                <a:pPr algn="ctr">
                  <a:lnSpc>
                    <a:spcPts val="2659"/>
                  </a:lnSpc>
                </a:pPr>
                <a:endParaRPr/>
              </a:p>
            </p:txBody>
          </p:sp>
        </p:grpSp>
        <p:grpSp>
          <p:nvGrpSpPr>
            <p:cNvPr id="49" name="Group 49"/>
            <p:cNvGrpSpPr/>
            <p:nvPr/>
          </p:nvGrpSpPr>
          <p:grpSpPr>
            <a:xfrm>
              <a:off x="1676080" y="2167634"/>
              <a:ext cx="96532" cy="96532"/>
              <a:chOff x="0" y="0"/>
              <a:chExt cx="812800" cy="812800"/>
            </a:xfrm>
          </p:grpSpPr>
          <p:sp>
            <p:nvSpPr>
              <p:cNvPr id="50" name="Freeform 50"/>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22C24"/>
              </a:solidFill>
            </p:spPr>
          </p:sp>
          <p:sp>
            <p:nvSpPr>
              <p:cNvPr id="51" name="TextBox 51"/>
              <p:cNvSpPr txBox="1"/>
              <p:nvPr/>
            </p:nvSpPr>
            <p:spPr>
              <a:xfrm>
                <a:off x="76200" y="38100"/>
                <a:ext cx="660400" cy="698500"/>
              </a:xfrm>
              <a:prstGeom prst="rect">
                <a:avLst/>
              </a:prstGeom>
            </p:spPr>
            <p:txBody>
              <a:bodyPr lIns="50800" tIns="50800" rIns="50800" bIns="50800" rtlCol="0" anchor="ctr"/>
              <a:lstStyle/>
              <a:p>
                <a:pPr algn="ctr">
                  <a:lnSpc>
                    <a:spcPts val="2659"/>
                  </a:lnSpc>
                </a:pPr>
                <a:endParaRPr/>
              </a:p>
            </p:txBody>
          </p:sp>
        </p:grpSp>
        <p:grpSp>
          <p:nvGrpSpPr>
            <p:cNvPr id="52" name="Group 52"/>
            <p:cNvGrpSpPr/>
            <p:nvPr/>
          </p:nvGrpSpPr>
          <p:grpSpPr>
            <a:xfrm>
              <a:off x="1826221" y="1448538"/>
              <a:ext cx="142010" cy="142010"/>
              <a:chOff x="0" y="0"/>
              <a:chExt cx="812800" cy="812800"/>
            </a:xfrm>
          </p:grpSpPr>
          <p:sp>
            <p:nvSpPr>
              <p:cNvPr id="53" name="Freeform 53"/>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22C24"/>
              </a:solidFill>
            </p:spPr>
          </p:sp>
          <p:sp>
            <p:nvSpPr>
              <p:cNvPr id="54" name="TextBox 54"/>
              <p:cNvSpPr txBox="1"/>
              <p:nvPr/>
            </p:nvSpPr>
            <p:spPr>
              <a:xfrm>
                <a:off x="76200" y="38100"/>
                <a:ext cx="660400" cy="698500"/>
              </a:xfrm>
              <a:prstGeom prst="rect">
                <a:avLst/>
              </a:prstGeom>
            </p:spPr>
            <p:txBody>
              <a:bodyPr lIns="50800" tIns="50800" rIns="50800" bIns="50800" rtlCol="0" anchor="ctr"/>
              <a:lstStyle/>
              <a:p>
                <a:pPr algn="ctr">
                  <a:lnSpc>
                    <a:spcPts val="2659"/>
                  </a:lnSpc>
                </a:pPr>
                <a:endParaRPr/>
              </a:p>
            </p:txBody>
          </p:sp>
        </p:grpSp>
        <p:grpSp>
          <p:nvGrpSpPr>
            <p:cNvPr id="55" name="Group 55"/>
            <p:cNvGrpSpPr/>
            <p:nvPr/>
          </p:nvGrpSpPr>
          <p:grpSpPr>
            <a:xfrm>
              <a:off x="2189622" y="1885215"/>
              <a:ext cx="148356" cy="148356"/>
              <a:chOff x="0" y="0"/>
              <a:chExt cx="812800" cy="812800"/>
            </a:xfrm>
          </p:grpSpPr>
          <p:sp>
            <p:nvSpPr>
              <p:cNvPr id="56" name="Freeform 56"/>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22C24"/>
              </a:solidFill>
            </p:spPr>
          </p:sp>
          <p:sp>
            <p:nvSpPr>
              <p:cNvPr id="57" name="TextBox 57"/>
              <p:cNvSpPr txBox="1"/>
              <p:nvPr/>
            </p:nvSpPr>
            <p:spPr>
              <a:xfrm>
                <a:off x="76200" y="38100"/>
                <a:ext cx="660400" cy="698500"/>
              </a:xfrm>
              <a:prstGeom prst="rect">
                <a:avLst/>
              </a:prstGeom>
            </p:spPr>
            <p:txBody>
              <a:bodyPr lIns="50800" tIns="50800" rIns="50800" bIns="50800" rtlCol="0" anchor="ctr"/>
              <a:lstStyle/>
              <a:p>
                <a:pPr algn="ctr">
                  <a:lnSpc>
                    <a:spcPts val="2659"/>
                  </a:lnSpc>
                </a:pPr>
                <a:endParaRPr/>
              </a:p>
            </p:txBody>
          </p:sp>
        </p:grpSp>
        <p:grpSp>
          <p:nvGrpSpPr>
            <p:cNvPr id="58" name="Group 58"/>
            <p:cNvGrpSpPr/>
            <p:nvPr/>
          </p:nvGrpSpPr>
          <p:grpSpPr>
            <a:xfrm>
              <a:off x="1890379" y="1686869"/>
              <a:ext cx="151614" cy="151614"/>
              <a:chOff x="0" y="0"/>
              <a:chExt cx="812800" cy="812800"/>
            </a:xfrm>
          </p:grpSpPr>
          <p:sp>
            <p:nvSpPr>
              <p:cNvPr id="59" name="Freeform 59"/>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22C24"/>
              </a:solidFill>
            </p:spPr>
          </p:sp>
          <p:sp>
            <p:nvSpPr>
              <p:cNvPr id="60" name="TextBox 60"/>
              <p:cNvSpPr txBox="1"/>
              <p:nvPr/>
            </p:nvSpPr>
            <p:spPr>
              <a:xfrm>
                <a:off x="76200" y="38100"/>
                <a:ext cx="660400" cy="698500"/>
              </a:xfrm>
              <a:prstGeom prst="rect">
                <a:avLst/>
              </a:prstGeom>
            </p:spPr>
            <p:txBody>
              <a:bodyPr lIns="50800" tIns="50800" rIns="50800" bIns="50800" rtlCol="0" anchor="ctr"/>
              <a:lstStyle/>
              <a:p>
                <a:pPr algn="ctr">
                  <a:lnSpc>
                    <a:spcPts val="2659"/>
                  </a:lnSpc>
                </a:pPr>
                <a:endParaRPr/>
              </a:p>
            </p:txBody>
          </p:sp>
        </p:grpSp>
        <p:grpSp>
          <p:nvGrpSpPr>
            <p:cNvPr id="61" name="Group 61"/>
            <p:cNvGrpSpPr/>
            <p:nvPr/>
          </p:nvGrpSpPr>
          <p:grpSpPr>
            <a:xfrm>
              <a:off x="2092422" y="891782"/>
              <a:ext cx="57498" cy="57498"/>
              <a:chOff x="0" y="0"/>
              <a:chExt cx="812800" cy="812800"/>
            </a:xfrm>
          </p:grpSpPr>
          <p:sp>
            <p:nvSpPr>
              <p:cNvPr id="62" name="Freeform 62"/>
              <p:cNvSpPr/>
              <p:nvPr/>
            </p:nvSpPr>
            <p:spPr>
              <a:xfrm>
                <a:off x="0" y="0"/>
                <a:ext cx="812800" cy="812800"/>
              </a:xfrm>
              <a:custGeom>
                <a:avLst/>
                <a:gdLst/>
                <a:ahLst/>
                <a:cxnLst/>
                <a:rect l="l" t="t" r="r" b="b"/>
                <a:pathLst>
                  <a:path w="812800" h="812800">
                    <a:moveTo>
                      <a:pt x="406400" y="0"/>
                    </a:moveTo>
                    <a:cubicBezTo>
                      <a:pt x="181951" y="0"/>
                      <a:pt x="0" y="181951"/>
                      <a:pt x="0" y="406400"/>
                    </a:cubicBezTo>
                    <a:cubicBezTo>
                      <a:pt x="0" y="630849"/>
                      <a:pt x="181951" y="812800"/>
                      <a:pt x="406400" y="812800"/>
                    </a:cubicBezTo>
                    <a:cubicBezTo>
                      <a:pt x="630849" y="812800"/>
                      <a:pt x="812800" y="630849"/>
                      <a:pt x="812800" y="406400"/>
                    </a:cubicBezTo>
                    <a:cubicBezTo>
                      <a:pt x="812800" y="181951"/>
                      <a:pt x="630849" y="0"/>
                      <a:pt x="406400" y="0"/>
                    </a:cubicBezTo>
                    <a:close/>
                  </a:path>
                </a:pathLst>
              </a:custGeom>
              <a:solidFill>
                <a:srgbClr val="622C24"/>
              </a:solidFill>
            </p:spPr>
          </p:sp>
          <p:sp>
            <p:nvSpPr>
              <p:cNvPr id="63" name="TextBox 63"/>
              <p:cNvSpPr txBox="1"/>
              <p:nvPr/>
            </p:nvSpPr>
            <p:spPr>
              <a:xfrm>
                <a:off x="76200" y="38100"/>
                <a:ext cx="660400" cy="698500"/>
              </a:xfrm>
              <a:prstGeom prst="rect">
                <a:avLst/>
              </a:prstGeom>
            </p:spPr>
            <p:txBody>
              <a:bodyPr lIns="50800" tIns="50800" rIns="50800" bIns="50800" rtlCol="0" anchor="ctr"/>
              <a:lstStyle/>
              <a:p>
                <a:pPr algn="ctr">
                  <a:lnSpc>
                    <a:spcPts val="2659"/>
                  </a:lnSpc>
                </a:pPr>
                <a:endParaRPr/>
              </a:p>
            </p:txBody>
          </p:sp>
        </p:gr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399</Words>
  <Application>Microsoft Office PowerPoint</Application>
  <PresentationFormat>Benutzerdefiniert</PresentationFormat>
  <Paragraphs>40</Paragraphs>
  <Slides>7</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7</vt:i4>
      </vt:variant>
    </vt:vector>
  </HeadingPairs>
  <TitlesOfParts>
    <vt:vector size="11" baseType="lpstr">
      <vt:lpstr>Arial</vt:lpstr>
      <vt:lpstr>Nunito Bold</vt:lpstr>
      <vt:lpstr>Calibri</vt:lpstr>
      <vt:lpstr>Office Theme</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Recherche-Datenspuren-DS2-Präs1</dc:title>
  <cp:lastModifiedBy>Sabrina Schön</cp:lastModifiedBy>
  <cp:revision>2</cp:revision>
  <dcterms:created xsi:type="dcterms:W3CDTF">2006-08-16T00:00:00Z</dcterms:created>
  <dcterms:modified xsi:type="dcterms:W3CDTF">2024-04-09T10:59:29Z</dcterms:modified>
  <dc:identifier>DAF9-jM5m0g</dc:identifier>
</cp:coreProperties>
</file>