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Nunito Bold" panose="020B0604020202020204" charset="0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3" d="100"/>
          <a:sy n="43" d="100"/>
        </p:scale>
        <p:origin x="74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dcrp.berkman.harvard.edu/" TargetMode="External"/><Relationship Id="rId7" Type="http://schemas.openxmlformats.org/officeDocument/2006/relationships/image" Target="../media/image2.svg"/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fr-agil.uni-frankfurt.de/maps/" TargetMode="External"/><Relationship Id="rId4" Type="http://schemas.openxmlformats.org/officeDocument/2006/relationships/hyperlink" Target="https://cyber.harvard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420791"/>
            <a:ext cx="7136564" cy="2052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5903"/>
              </a:lnSpc>
            </a:pPr>
            <a:r>
              <a:rPr lang="en-US" sz="14458">
                <a:solidFill>
                  <a:srgbClr val="A46A9C"/>
                </a:solidFill>
                <a:latin typeface="Nunito Bold"/>
              </a:rPr>
              <a:t>M@PS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67490" y="9003609"/>
            <a:ext cx="8914796" cy="1200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49"/>
              </a:lnSpc>
            </a:pPr>
            <a:r>
              <a:rPr lang="en-US" sz="1499" spc="-14">
                <a:solidFill>
                  <a:srgbClr val="737373"/>
                </a:solidFill>
                <a:latin typeface="Nunito Bold"/>
              </a:rPr>
              <a:t> Aktivitäten unterstehen der Lizenz </a:t>
            </a:r>
            <a:r>
              <a:rPr lang="en-US" sz="1499" u="sng" spc="-14">
                <a:solidFill>
                  <a:srgbClr val="737373"/>
                </a:solidFill>
                <a:latin typeface="Nunito Bold"/>
                <a:hlinkClick r:id="rId2" tooltip="https://creativecommons.org/licenses/by-sa/4.0/"/>
              </a:rPr>
              <a:t>CC BY-SA 4.0</a:t>
            </a:r>
            <a:r>
              <a:rPr lang="en-US" sz="1499" spc="-14">
                <a:solidFill>
                  <a:srgbClr val="737373"/>
                </a:solidFill>
                <a:latin typeface="Nunito Bold"/>
              </a:rPr>
              <a:t> (https://creativecommons.org/licenses/by-sa/4.0/). Sie basieren auf den „Tools Across Areas of digital life“ der </a:t>
            </a:r>
            <a:r>
              <a:rPr lang="en-US" sz="1499" u="sng" spc="-14">
                <a:solidFill>
                  <a:srgbClr val="737373"/>
                </a:solidFill>
                <a:latin typeface="Nunito Bold"/>
                <a:hlinkClick r:id="rId3" tooltip="https://dcrp.berkman.harvard.edu/"/>
              </a:rPr>
              <a:t>„Digital Citizenship+Resource Plattform“</a:t>
            </a:r>
            <a:r>
              <a:rPr lang="en-US" sz="1499" spc="-14">
                <a:solidFill>
                  <a:srgbClr val="737373"/>
                </a:solidFill>
                <a:latin typeface="Nunito Bold"/>
              </a:rPr>
              <a:t> (https://dcrp.berkman.harvard.edu/) des </a:t>
            </a:r>
            <a:r>
              <a:rPr lang="en-US" sz="1499" u="sng" spc="-14">
                <a:solidFill>
                  <a:srgbClr val="737373"/>
                </a:solidFill>
                <a:latin typeface="Nunito Bold"/>
                <a:hlinkClick r:id="rId4" tooltip="https://cyber.harvard.edu/"/>
              </a:rPr>
              <a:t>“Youth and Media team” des “Berkman Klein Center for Internet &amp; Society”</a:t>
            </a:r>
            <a:r>
              <a:rPr lang="en-US" sz="1499" spc="-14">
                <a:solidFill>
                  <a:srgbClr val="737373"/>
                </a:solidFill>
                <a:latin typeface="Nunito Bold"/>
              </a:rPr>
              <a:t> (https://cyber.harvard.edu/) und wurden 2022 von Sabrina Schön im Rahmen des Projekts </a:t>
            </a:r>
            <a:r>
              <a:rPr lang="en-US" sz="1499" u="sng" spc="-14">
                <a:solidFill>
                  <a:srgbClr val="737373"/>
                </a:solidFill>
                <a:latin typeface="Nunito Bold"/>
                <a:hlinkClick r:id="rId5" tooltip="https://fr-agil.uni-frankfurt.de/maps/"/>
              </a:rPr>
              <a:t>M@PS</a:t>
            </a:r>
            <a:r>
              <a:rPr lang="en-US" sz="1499" spc="-14">
                <a:solidFill>
                  <a:srgbClr val="737373"/>
                </a:solidFill>
                <a:latin typeface="Nunito Bold"/>
              </a:rPr>
              <a:t> (https://fr-agil.uni-frankfurt.de/maps/) stark überarbeitet.</a:t>
            </a:r>
          </a:p>
          <a:p>
            <a:pPr>
              <a:lnSpc>
                <a:spcPts val="1649"/>
              </a:lnSpc>
              <a:spcBef>
                <a:spcPct val="0"/>
              </a:spcBef>
            </a:pPr>
            <a:endParaRPr lang="en-US" sz="1499" spc="-14">
              <a:solidFill>
                <a:srgbClr val="737373"/>
              </a:solidFill>
              <a:latin typeface="Nunito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572543" y="3764288"/>
            <a:ext cx="8542117" cy="24878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667"/>
              </a:lnSpc>
              <a:spcBef>
                <a:spcPct val="0"/>
              </a:spcBef>
            </a:pPr>
            <a:r>
              <a:rPr lang="en-US" sz="6905" spc="69" dirty="0" err="1" smtClean="0">
                <a:solidFill>
                  <a:srgbClr val="A46A9C"/>
                </a:solidFill>
                <a:latin typeface="Nunito Bold"/>
              </a:rPr>
              <a:t>Deine</a:t>
            </a:r>
            <a:r>
              <a:rPr lang="en-US" sz="6905" spc="69" dirty="0" smtClean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6905" spc="69" dirty="0" err="1" smtClean="0">
                <a:solidFill>
                  <a:srgbClr val="A46A9C"/>
                </a:solidFill>
                <a:latin typeface="Nunito Bold"/>
              </a:rPr>
              <a:t>Privatsphäre</a:t>
            </a:r>
            <a:endParaRPr lang="en-US" sz="6905" spc="69" dirty="0">
              <a:solidFill>
                <a:srgbClr val="A46A9C"/>
              </a:solidFill>
              <a:latin typeface="Nunito Bold"/>
            </a:endParaRPr>
          </a:p>
          <a:p>
            <a:pPr algn="ctr">
              <a:lnSpc>
                <a:spcPts val="9667"/>
              </a:lnSpc>
              <a:spcBef>
                <a:spcPct val="0"/>
              </a:spcBef>
            </a:pPr>
            <a:endParaRPr lang="en-US" sz="6905" spc="69" dirty="0">
              <a:solidFill>
                <a:srgbClr val="A46A9C"/>
              </a:solidFill>
              <a:latin typeface="Nunito Bold"/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11993226" y="2617602"/>
            <a:ext cx="4862525" cy="8413754"/>
            <a:chOff x="0" y="0"/>
            <a:chExt cx="6483367" cy="11218338"/>
          </a:xfrm>
        </p:grpSpPr>
        <p:grpSp>
          <p:nvGrpSpPr>
            <p:cNvPr id="6" name="Group 6"/>
            <p:cNvGrpSpPr/>
            <p:nvPr/>
          </p:nvGrpSpPr>
          <p:grpSpPr>
            <a:xfrm>
              <a:off x="1533601" y="1600026"/>
              <a:ext cx="4014251" cy="4940616"/>
              <a:chOff x="0" y="0"/>
              <a:chExt cx="660400" cy="8128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6604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812800">
                    <a:moveTo>
                      <a:pt x="220252" y="793731"/>
                    </a:moveTo>
                    <a:cubicBezTo>
                      <a:pt x="254109" y="805245"/>
                      <a:pt x="292600" y="812800"/>
                      <a:pt x="330378" y="812800"/>
                    </a:cubicBezTo>
                    <a:cubicBezTo>
                      <a:pt x="368157" y="812800"/>
                      <a:pt x="404509" y="806323"/>
                      <a:pt x="438009" y="794809"/>
                    </a:cubicBezTo>
                    <a:cubicBezTo>
                      <a:pt x="438723" y="794450"/>
                      <a:pt x="439435" y="794450"/>
                      <a:pt x="440148" y="794090"/>
                    </a:cubicBezTo>
                    <a:cubicBezTo>
                      <a:pt x="565955" y="748035"/>
                      <a:pt x="658618" y="626421"/>
                      <a:pt x="660400" y="484298"/>
                    </a:cubicBezTo>
                    <a:lnTo>
                      <a:pt x="660400" y="0"/>
                    </a:lnTo>
                    <a:lnTo>
                      <a:pt x="0" y="0"/>
                    </a:lnTo>
                    <a:lnTo>
                      <a:pt x="0" y="483939"/>
                    </a:lnTo>
                    <a:cubicBezTo>
                      <a:pt x="1782" y="627140"/>
                      <a:pt x="93019" y="748755"/>
                      <a:pt x="220252" y="793731"/>
                    </a:cubicBezTo>
                    <a:close/>
                  </a:path>
                </a:pathLst>
              </a:custGeom>
              <a:solidFill>
                <a:srgbClr val="F0C0BF"/>
              </a:solidFill>
            </p:spPr>
          </p:sp>
          <p:sp>
            <p:nvSpPr>
              <p:cNvPr id="8" name="TextBox 8"/>
              <p:cNvSpPr txBox="1"/>
              <p:nvPr/>
            </p:nvSpPr>
            <p:spPr>
              <a:xfrm>
                <a:off x="0" y="-38100"/>
                <a:ext cx="660400" cy="7239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0" y="0"/>
              <a:ext cx="6483367" cy="3906530"/>
              <a:chOff x="0" y="0"/>
              <a:chExt cx="851783" cy="513239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866972" cy="517477"/>
              </a:xfrm>
              <a:custGeom>
                <a:avLst/>
                <a:gdLst/>
                <a:ahLst/>
                <a:cxnLst/>
                <a:rect l="l" t="t" r="r" b="b"/>
                <a:pathLst>
                  <a:path w="866972" h="517477">
                    <a:moveTo>
                      <a:pt x="483624" y="0"/>
                    </a:moveTo>
                    <a:cubicBezTo>
                      <a:pt x="492967" y="0"/>
                      <a:pt x="502366" y="0"/>
                      <a:pt x="511690" y="0"/>
                    </a:cubicBezTo>
                    <a:cubicBezTo>
                      <a:pt x="586031" y="8572"/>
                      <a:pt x="632490" y="37107"/>
                      <a:pt x="653651" y="83798"/>
                    </a:cubicBezTo>
                    <a:cubicBezTo>
                      <a:pt x="777590" y="77571"/>
                      <a:pt x="866972" y="165858"/>
                      <a:pt x="812784" y="252507"/>
                    </a:cubicBezTo>
                    <a:cubicBezTo>
                      <a:pt x="831046" y="270715"/>
                      <a:pt x="846281" y="291082"/>
                      <a:pt x="851783" y="318418"/>
                    </a:cubicBezTo>
                    <a:cubicBezTo>
                      <a:pt x="851783" y="326249"/>
                      <a:pt x="851783" y="334061"/>
                      <a:pt x="851783" y="341890"/>
                    </a:cubicBezTo>
                    <a:cubicBezTo>
                      <a:pt x="835386" y="411463"/>
                      <a:pt x="764830" y="458476"/>
                      <a:pt x="648997" y="445820"/>
                    </a:cubicBezTo>
                    <a:cubicBezTo>
                      <a:pt x="619194" y="481543"/>
                      <a:pt x="566163" y="517477"/>
                      <a:pt x="483641" y="512861"/>
                    </a:cubicBezTo>
                    <a:cubicBezTo>
                      <a:pt x="440987" y="510516"/>
                      <a:pt x="411313" y="496932"/>
                      <a:pt x="385332" y="480429"/>
                    </a:cubicBezTo>
                    <a:cubicBezTo>
                      <a:pt x="357967" y="494148"/>
                      <a:pt x="328330" y="504913"/>
                      <a:pt x="285510" y="505032"/>
                    </a:cubicBezTo>
                    <a:cubicBezTo>
                      <a:pt x="186443" y="505235"/>
                      <a:pt x="120172" y="452385"/>
                      <a:pt x="118565" y="379892"/>
                    </a:cubicBezTo>
                    <a:cubicBezTo>
                      <a:pt x="54879" y="362933"/>
                      <a:pt x="11744" y="331277"/>
                      <a:pt x="0" y="277110"/>
                    </a:cubicBezTo>
                    <a:cubicBezTo>
                      <a:pt x="0" y="269281"/>
                      <a:pt x="0" y="261434"/>
                      <a:pt x="0" y="253638"/>
                    </a:cubicBezTo>
                    <a:cubicBezTo>
                      <a:pt x="12963" y="199962"/>
                      <a:pt x="53752" y="166245"/>
                      <a:pt x="121667" y="151953"/>
                    </a:cubicBezTo>
                    <a:cubicBezTo>
                      <a:pt x="117587" y="61406"/>
                      <a:pt x="253436" y="4826"/>
                      <a:pt x="365039" y="44717"/>
                    </a:cubicBezTo>
                    <a:cubicBezTo>
                      <a:pt x="391611" y="24991"/>
                      <a:pt x="429205" y="3476"/>
                      <a:pt x="483624" y="0"/>
                    </a:cubicBezTo>
                    <a:close/>
                  </a:path>
                </a:pathLst>
              </a:custGeom>
              <a:solidFill>
                <a:srgbClr val="97C1A8"/>
              </a:solidFill>
            </p:spPr>
          </p:sp>
          <p:sp>
            <p:nvSpPr>
              <p:cNvPr id="11" name="TextBox 11"/>
              <p:cNvSpPr txBox="1"/>
              <p:nvPr/>
            </p:nvSpPr>
            <p:spPr>
              <a:xfrm>
                <a:off x="39927" y="47440"/>
                <a:ext cx="771928" cy="392479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2548263" y="4296486"/>
              <a:ext cx="360635" cy="360635"/>
              <a:chOff x="0" y="0"/>
              <a:chExt cx="812800" cy="8128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643F5F"/>
              </a:solidFill>
            </p:spPr>
          </p:sp>
          <p:sp>
            <p:nvSpPr>
              <p:cNvPr id="14" name="TextBox 14"/>
              <p:cNvSpPr txBox="1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3670592" y="4296486"/>
              <a:ext cx="360635" cy="360635"/>
              <a:chOff x="0" y="0"/>
              <a:chExt cx="812800" cy="8128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643F5F"/>
              </a:solidFill>
            </p:spPr>
          </p:sp>
          <p:sp>
            <p:nvSpPr>
              <p:cNvPr id="17" name="TextBox 17"/>
              <p:cNvSpPr txBox="1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sp>
          <p:nvSpPr>
            <p:cNvPr id="18" name="Freeform 18"/>
            <p:cNvSpPr/>
            <p:nvPr/>
          </p:nvSpPr>
          <p:spPr>
            <a:xfrm rot="-7978321">
              <a:off x="2668355" y="4894094"/>
              <a:ext cx="1146656" cy="1146656"/>
            </a:xfrm>
            <a:custGeom>
              <a:avLst/>
              <a:gdLst/>
              <a:ahLst/>
              <a:cxnLst/>
              <a:rect l="l" t="t" r="r" b="b"/>
              <a:pathLst>
                <a:path w="1146656" h="1146656">
                  <a:moveTo>
                    <a:pt x="0" y="0"/>
                  </a:moveTo>
                  <a:lnTo>
                    <a:pt x="1146656" y="0"/>
                  </a:lnTo>
                  <a:lnTo>
                    <a:pt x="1146656" y="1146656"/>
                  </a:lnTo>
                  <a:lnTo>
                    <a:pt x="0" y="114665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a:blipFill>
          </p:spPr>
        </p:sp>
        <p:grpSp>
          <p:nvGrpSpPr>
            <p:cNvPr id="19" name="Group 19"/>
            <p:cNvGrpSpPr/>
            <p:nvPr/>
          </p:nvGrpSpPr>
          <p:grpSpPr>
            <a:xfrm rot="-10800000">
              <a:off x="1277972" y="6540642"/>
              <a:ext cx="4525508" cy="4677696"/>
              <a:chOff x="0" y="0"/>
              <a:chExt cx="744509" cy="769546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744509" cy="769546"/>
              </a:xfrm>
              <a:custGeom>
                <a:avLst/>
                <a:gdLst/>
                <a:ahLst/>
                <a:cxnLst/>
                <a:rect l="l" t="t" r="r" b="b"/>
                <a:pathLst>
                  <a:path w="744509" h="769546">
                    <a:moveTo>
                      <a:pt x="248304" y="750477"/>
                    </a:moveTo>
                    <a:cubicBezTo>
                      <a:pt x="286473" y="761991"/>
                      <a:pt x="329866" y="769546"/>
                      <a:pt x="372455" y="769546"/>
                    </a:cubicBezTo>
                    <a:cubicBezTo>
                      <a:pt x="415045" y="769546"/>
                      <a:pt x="456027" y="763069"/>
                      <a:pt x="493794" y="751555"/>
                    </a:cubicBezTo>
                    <a:cubicBezTo>
                      <a:pt x="494599" y="751196"/>
                      <a:pt x="495402" y="751196"/>
                      <a:pt x="496205" y="750836"/>
                    </a:cubicBezTo>
                    <a:cubicBezTo>
                      <a:pt x="638036" y="704781"/>
                      <a:pt x="742500" y="583167"/>
                      <a:pt x="744509" y="442005"/>
                    </a:cubicBezTo>
                    <a:lnTo>
                      <a:pt x="744509" y="0"/>
                    </a:lnTo>
                    <a:lnTo>
                      <a:pt x="0" y="0"/>
                    </a:lnTo>
                    <a:lnTo>
                      <a:pt x="0" y="441677"/>
                    </a:lnTo>
                    <a:cubicBezTo>
                      <a:pt x="2009" y="583886"/>
                      <a:pt x="104866" y="705501"/>
                      <a:pt x="248304" y="750477"/>
                    </a:cubicBezTo>
                    <a:close/>
                  </a:path>
                </a:pathLst>
              </a:custGeom>
              <a:solidFill>
                <a:srgbClr val="8B80AF"/>
              </a:solidFill>
            </p:spPr>
          </p:sp>
          <p:sp>
            <p:nvSpPr>
              <p:cNvPr id="21" name="TextBox 21"/>
              <p:cNvSpPr txBox="1"/>
              <p:nvPr/>
            </p:nvSpPr>
            <p:spPr>
              <a:xfrm>
                <a:off x="0" y="-38100"/>
                <a:ext cx="744509" cy="68064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 rot="-618388">
              <a:off x="624888" y="6369824"/>
              <a:ext cx="1817426" cy="2366174"/>
              <a:chOff x="0" y="0"/>
              <a:chExt cx="513946" cy="669126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513946" cy="669126"/>
              </a:xfrm>
              <a:custGeom>
                <a:avLst/>
                <a:gdLst/>
                <a:ahLst/>
                <a:cxnLst/>
                <a:rect l="l" t="t" r="r" b="b"/>
                <a:pathLst>
                  <a:path w="513946" h="669126">
                    <a:moveTo>
                      <a:pt x="256973" y="0"/>
                    </a:moveTo>
                    <a:lnTo>
                      <a:pt x="256973" y="0"/>
                    </a:lnTo>
                    <a:cubicBezTo>
                      <a:pt x="398896" y="0"/>
                      <a:pt x="513946" y="115051"/>
                      <a:pt x="513946" y="256973"/>
                    </a:cubicBezTo>
                    <a:lnTo>
                      <a:pt x="513946" y="412153"/>
                    </a:lnTo>
                    <a:cubicBezTo>
                      <a:pt x="513946" y="554075"/>
                      <a:pt x="398896" y="669126"/>
                      <a:pt x="256973" y="669126"/>
                    </a:cubicBezTo>
                    <a:lnTo>
                      <a:pt x="256973" y="669126"/>
                    </a:lnTo>
                    <a:cubicBezTo>
                      <a:pt x="115051" y="669126"/>
                      <a:pt x="0" y="554075"/>
                      <a:pt x="0" y="412153"/>
                    </a:cubicBezTo>
                    <a:lnTo>
                      <a:pt x="0" y="256973"/>
                    </a:lnTo>
                    <a:cubicBezTo>
                      <a:pt x="0" y="115051"/>
                      <a:pt x="115051" y="0"/>
                      <a:pt x="256973" y="0"/>
                    </a:cubicBezTo>
                    <a:close/>
                  </a:path>
                </a:pathLst>
              </a:custGeom>
              <a:solidFill>
                <a:srgbClr val="97C1A8"/>
              </a:solidFill>
            </p:spPr>
          </p:sp>
          <p:sp>
            <p:nvSpPr>
              <p:cNvPr id="24" name="TextBox 24"/>
              <p:cNvSpPr txBox="1"/>
              <p:nvPr/>
            </p:nvSpPr>
            <p:spPr>
              <a:xfrm>
                <a:off x="0" y="-38100"/>
                <a:ext cx="513946" cy="70722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672551" y="7664633"/>
              <a:ext cx="1875713" cy="1875713"/>
              <a:chOff x="0" y="0"/>
              <a:chExt cx="812800" cy="812800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0C0BF"/>
              </a:solidFill>
            </p:spPr>
          </p:sp>
          <p:sp>
            <p:nvSpPr>
              <p:cNvPr id="27" name="TextBox 27"/>
              <p:cNvSpPr txBox="1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</p:grpSp>
      <p:sp>
        <p:nvSpPr>
          <p:cNvPr id="28" name="Freeform 28"/>
          <p:cNvSpPr/>
          <p:nvPr/>
        </p:nvSpPr>
        <p:spPr>
          <a:xfrm>
            <a:off x="2466405" y="5211175"/>
            <a:ext cx="3503645" cy="3503645"/>
          </a:xfrm>
          <a:custGeom>
            <a:avLst/>
            <a:gdLst/>
            <a:ahLst/>
            <a:cxnLst/>
            <a:rect l="l" t="t" r="r" b="b"/>
            <a:pathLst>
              <a:path w="3503645" h="3503645">
                <a:moveTo>
                  <a:pt x="0" y="0"/>
                </a:moveTo>
                <a:lnTo>
                  <a:pt x="3503645" y="0"/>
                </a:lnTo>
                <a:lnTo>
                  <a:pt x="3503645" y="3503645"/>
                </a:lnTo>
                <a:lnTo>
                  <a:pt x="0" y="3503645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14776" y="2433908"/>
            <a:ext cx="18173224" cy="6485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80"/>
              </a:lnSpc>
            </a:pPr>
            <a:r>
              <a:rPr lang="en-US" sz="4800" spc="-48">
                <a:solidFill>
                  <a:srgbClr val="663F61"/>
                </a:solidFill>
                <a:latin typeface="Nunito Bold"/>
              </a:rPr>
              <a:t>Durch unsere Onlineaktivitäten hinterlassen wir eine Datenspur. Es gibt Möglichkeiten, um unsere Privatsphäre zu steuern. Bei sozialen Medien sind das Einstellungen, mit denen wir festlegen können, wer unsere Beiträge sieht.</a:t>
            </a:r>
          </a:p>
          <a:p>
            <a:pPr>
              <a:lnSpc>
                <a:spcPts val="5280"/>
              </a:lnSpc>
            </a:pPr>
            <a:endParaRPr lang="en-US" sz="4800" spc="-48">
              <a:solidFill>
                <a:srgbClr val="663F61"/>
              </a:solidFill>
              <a:latin typeface="Nunito Bold"/>
            </a:endParaRPr>
          </a:p>
          <a:p>
            <a:pPr>
              <a:lnSpc>
                <a:spcPts val="5280"/>
              </a:lnSpc>
            </a:pPr>
            <a:r>
              <a:rPr lang="en-US" sz="4800" spc="-48">
                <a:solidFill>
                  <a:srgbClr val="663F61"/>
                </a:solidFill>
                <a:latin typeface="Nunito Bold"/>
              </a:rPr>
              <a:t>Wir können damit beeinflussen, was andere Social-Media-Nutzer*innen sehen oder auf welche Informationen Unternehmen oder Werbetreibende zugreifen können.</a:t>
            </a:r>
          </a:p>
          <a:p>
            <a:pPr>
              <a:lnSpc>
                <a:spcPts val="4510"/>
              </a:lnSpc>
            </a:pPr>
            <a:endParaRPr lang="en-US" sz="4800" spc="-48">
              <a:solidFill>
                <a:srgbClr val="663F61"/>
              </a:solidFill>
              <a:latin typeface="Nunito Bold"/>
            </a:endParaRPr>
          </a:p>
          <a:p>
            <a:pPr algn="ctr">
              <a:lnSpc>
                <a:spcPts val="4510"/>
              </a:lnSpc>
              <a:spcBef>
                <a:spcPct val="0"/>
              </a:spcBef>
            </a:pPr>
            <a:endParaRPr lang="en-US" sz="4800" spc="-48">
              <a:solidFill>
                <a:srgbClr val="663F61"/>
              </a:solidFill>
              <a:latin typeface="Nunito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06834" y="740042"/>
            <a:ext cx="9732566" cy="19749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700"/>
              </a:lnSpc>
              <a:spcBef>
                <a:spcPct val="0"/>
              </a:spcBef>
            </a:pPr>
            <a:r>
              <a:rPr lang="en-US" sz="7000" spc="-70" dirty="0" err="1">
                <a:solidFill>
                  <a:srgbClr val="A46A9C"/>
                </a:solidFill>
                <a:latin typeface="Nunito Bold"/>
              </a:rPr>
              <a:t>Infos</a:t>
            </a:r>
            <a:r>
              <a:rPr lang="en-US" sz="7000" spc="-70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7000" spc="-70" dirty="0" err="1" smtClean="0">
                <a:solidFill>
                  <a:srgbClr val="A46A9C"/>
                </a:solidFill>
                <a:latin typeface="Nunito Bold"/>
              </a:rPr>
              <a:t>zur</a:t>
            </a:r>
            <a:r>
              <a:rPr lang="en-US" sz="7000" spc="-70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7000" spc="-70" dirty="0" err="1">
                <a:solidFill>
                  <a:srgbClr val="A46A9C"/>
                </a:solidFill>
                <a:latin typeface="Nunito Bold"/>
              </a:rPr>
              <a:t>Privatsphäre</a:t>
            </a:r>
            <a:endParaRPr lang="en-US" sz="7000" spc="-70" dirty="0">
              <a:solidFill>
                <a:srgbClr val="A46A9C"/>
              </a:solidFill>
              <a:latin typeface="Nunito Bold"/>
            </a:endParaRPr>
          </a:p>
          <a:p>
            <a:pPr algn="ctr">
              <a:lnSpc>
                <a:spcPts val="7700"/>
              </a:lnSpc>
              <a:spcBef>
                <a:spcPct val="0"/>
              </a:spcBef>
            </a:pPr>
            <a:endParaRPr lang="en-US" sz="7000" spc="-70" dirty="0">
              <a:solidFill>
                <a:srgbClr val="A46A9C"/>
              </a:solidFill>
              <a:latin typeface="Nunito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29553" y="1781445"/>
            <a:ext cx="17544097" cy="89147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50"/>
              </a:lnSpc>
            </a:pP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Diese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Einstellungen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verhindern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aber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nicht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vollständig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,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dass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</a:p>
          <a:p>
            <a:pPr marL="971615" lvl="1" indent="-485807">
              <a:lnSpc>
                <a:spcPts val="4950"/>
              </a:lnSpc>
              <a:buFont typeface="Arial"/>
              <a:buChar char="•"/>
            </a:pP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Werbetreibende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, </a:t>
            </a:r>
          </a:p>
          <a:p>
            <a:pPr marL="971615" lvl="1" indent="-485807">
              <a:lnSpc>
                <a:spcPts val="4950"/>
              </a:lnSpc>
              <a:buFont typeface="Arial"/>
              <a:buChar char="•"/>
            </a:pP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Forscher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*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innen</a:t>
            </a:r>
            <a:endParaRPr lang="en-US" sz="4500" spc="-45" dirty="0">
              <a:solidFill>
                <a:srgbClr val="663F61"/>
              </a:solidFill>
              <a:latin typeface="Nunito Bold"/>
            </a:endParaRPr>
          </a:p>
          <a:p>
            <a:pPr marL="971615" lvl="1" indent="-485807">
              <a:lnSpc>
                <a:spcPts val="4950"/>
              </a:lnSpc>
              <a:buFont typeface="Arial"/>
              <a:buChar char="•"/>
            </a:pP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Unternehmen</a:t>
            </a:r>
            <a:endParaRPr lang="en-US" sz="4500" spc="-45" dirty="0">
              <a:solidFill>
                <a:srgbClr val="663F61"/>
              </a:solidFill>
              <a:latin typeface="Nunito Bold"/>
            </a:endParaRPr>
          </a:p>
          <a:p>
            <a:pPr marL="971615" lvl="1" indent="-485807">
              <a:lnSpc>
                <a:spcPts val="4950"/>
              </a:lnSpc>
              <a:buFont typeface="Arial"/>
              <a:buChar char="•"/>
            </a:pP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die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Plattformen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selbst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</a:p>
          <a:p>
            <a:pPr>
              <a:lnSpc>
                <a:spcPts val="4950"/>
              </a:lnSpc>
            </a:pPr>
            <a:endParaRPr lang="en-US" sz="4500" spc="-45" dirty="0">
              <a:solidFill>
                <a:srgbClr val="663F61"/>
              </a:solidFill>
              <a:latin typeface="Nunito Bold"/>
            </a:endParaRPr>
          </a:p>
          <a:p>
            <a:pPr>
              <a:lnSpc>
                <a:spcPts val="4950"/>
              </a:lnSpc>
            </a:pP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unsere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Daten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und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Metadaten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analysieren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,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wenn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das in den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Nutzungsbedingungen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steht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und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wir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zugestimmt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haben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.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Wir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können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den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Zugriff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aber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663F61"/>
                </a:solidFill>
                <a:latin typeface="Nunito Bold"/>
              </a:rPr>
              <a:t>einschränken</a:t>
            </a:r>
            <a:r>
              <a:rPr lang="en-US" sz="4500" spc="-45" dirty="0">
                <a:solidFill>
                  <a:srgbClr val="663F61"/>
                </a:solidFill>
                <a:latin typeface="Nunito Bold"/>
              </a:rPr>
              <a:t>.</a:t>
            </a:r>
          </a:p>
          <a:p>
            <a:pPr>
              <a:lnSpc>
                <a:spcPts val="4950"/>
              </a:lnSpc>
            </a:pPr>
            <a:endParaRPr lang="en-US" sz="4500" spc="-45" dirty="0">
              <a:solidFill>
                <a:srgbClr val="663F61"/>
              </a:solidFill>
              <a:latin typeface="Nunito Bold"/>
            </a:endParaRPr>
          </a:p>
          <a:p>
            <a:pPr>
              <a:lnSpc>
                <a:spcPts val="4950"/>
              </a:lnSpc>
            </a:pP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Metadaten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sind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Daten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über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Daten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,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zum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Beispiel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der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Zeitpunkt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oder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der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Standort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beim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Anmelden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oder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Informationen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über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4500" spc="-45" dirty="0" err="1">
                <a:solidFill>
                  <a:srgbClr val="A46A9C"/>
                </a:solidFill>
                <a:latin typeface="Nunito Bold"/>
              </a:rPr>
              <a:t>Onlineverbindungen</a:t>
            </a:r>
            <a:r>
              <a:rPr lang="en-US" sz="4500" spc="-45" dirty="0">
                <a:solidFill>
                  <a:srgbClr val="A46A9C"/>
                </a:solidFill>
                <a:latin typeface="Nunito Bold"/>
              </a:rPr>
              <a:t>.</a:t>
            </a:r>
          </a:p>
          <a:p>
            <a:pPr algn="ctr">
              <a:lnSpc>
                <a:spcPts val="4840"/>
              </a:lnSpc>
              <a:spcBef>
                <a:spcPct val="0"/>
              </a:spcBef>
            </a:pPr>
            <a:endParaRPr lang="en-US" sz="4500" spc="-45" dirty="0">
              <a:solidFill>
                <a:srgbClr val="A46A9C"/>
              </a:solidFill>
              <a:latin typeface="Nunito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834" y="740042"/>
            <a:ext cx="9732566" cy="19749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700"/>
              </a:lnSpc>
              <a:spcBef>
                <a:spcPct val="0"/>
              </a:spcBef>
            </a:pPr>
            <a:r>
              <a:rPr lang="en-US" sz="7000" spc="-70" dirty="0" err="1">
                <a:solidFill>
                  <a:srgbClr val="A46A9C"/>
                </a:solidFill>
                <a:latin typeface="Nunito Bold"/>
              </a:rPr>
              <a:t>Infos</a:t>
            </a:r>
            <a:r>
              <a:rPr lang="en-US" sz="7000" spc="-70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7000" spc="-70" dirty="0" err="1" smtClean="0">
                <a:solidFill>
                  <a:srgbClr val="A46A9C"/>
                </a:solidFill>
                <a:latin typeface="Nunito Bold"/>
              </a:rPr>
              <a:t>zur</a:t>
            </a:r>
            <a:r>
              <a:rPr lang="en-US" sz="7000" spc="-70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7000" spc="-70" dirty="0" err="1">
                <a:solidFill>
                  <a:srgbClr val="A46A9C"/>
                </a:solidFill>
                <a:latin typeface="Nunito Bold"/>
              </a:rPr>
              <a:t>Privatsphäre</a:t>
            </a:r>
            <a:endParaRPr lang="en-US" sz="7000" spc="-70" dirty="0">
              <a:solidFill>
                <a:srgbClr val="A46A9C"/>
              </a:solidFill>
              <a:latin typeface="Nunito Bold"/>
            </a:endParaRPr>
          </a:p>
          <a:p>
            <a:pPr algn="ctr">
              <a:lnSpc>
                <a:spcPts val="7700"/>
              </a:lnSpc>
              <a:spcBef>
                <a:spcPct val="0"/>
              </a:spcBef>
            </a:pPr>
            <a:endParaRPr lang="en-US" sz="7000" spc="-70" dirty="0">
              <a:solidFill>
                <a:srgbClr val="A46A9C"/>
              </a:solidFill>
              <a:latin typeface="Nunito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6709" y="2331784"/>
            <a:ext cx="17074919" cy="61633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80"/>
              </a:lnSpc>
            </a:pPr>
            <a:r>
              <a:rPr lang="en-US" sz="4800" spc="-48">
                <a:solidFill>
                  <a:srgbClr val="A46A9C"/>
                </a:solidFill>
                <a:latin typeface="Nunito Bold"/>
              </a:rPr>
              <a:t>Cookies</a:t>
            </a:r>
            <a:r>
              <a:rPr lang="en-US" sz="4800" spc="-48">
                <a:solidFill>
                  <a:srgbClr val="663F61"/>
                </a:solidFill>
                <a:latin typeface="Nunito Bold"/>
              </a:rPr>
              <a:t>, </a:t>
            </a:r>
            <a:r>
              <a:rPr lang="en-US" sz="4800" spc="-48">
                <a:solidFill>
                  <a:srgbClr val="A46A9C"/>
                </a:solidFill>
                <a:latin typeface="Nunito Bold"/>
              </a:rPr>
              <a:t>gezielte Werbung</a:t>
            </a:r>
            <a:r>
              <a:rPr lang="en-US" sz="4800" spc="-48">
                <a:solidFill>
                  <a:srgbClr val="663F61"/>
                </a:solidFill>
                <a:latin typeface="Nunito Bold"/>
              </a:rPr>
              <a:t> und die </a:t>
            </a:r>
            <a:r>
              <a:rPr lang="en-US" sz="4800" spc="-48">
                <a:solidFill>
                  <a:srgbClr val="A46A9C"/>
                </a:solidFill>
                <a:latin typeface="Nunito Bold"/>
              </a:rPr>
              <a:t>Suchvervollständigung</a:t>
            </a:r>
            <a:r>
              <a:rPr lang="en-US" sz="4800" spc="-48">
                <a:solidFill>
                  <a:srgbClr val="663F61"/>
                </a:solidFill>
                <a:latin typeface="Nunito Bold"/>
              </a:rPr>
              <a:t> können für die meisten Anwendungen in den Einstellungen deaktiviert werden. Außerdem gibt es </a:t>
            </a:r>
            <a:r>
              <a:rPr lang="en-US" sz="4800" spc="-48">
                <a:solidFill>
                  <a:srgbClr val="A46A9C"/>
                </a:solidFill>
                <a:latin typeface="Nunito Bold"/>
              </a:rPr>
              <a:t>Webbrowser-Erweiterungen</a:t>
            </a:r>
            <a:r>
              <a:rPr lang="en-US" sz="4800" spc="-48">
                <a:solidFill>
                  <a:srgbClr val="663F61"/>
                </a:solidFill>
                <a:latin typeface="Nunito Bold"/>
              </a:rPr>
              <a:t> und andere digitale Services, mit denen ihr eure Privatsphäre beim Surfen schützen könnt.</a:t>
            </a:r>
          </a:p>
          <a:p>
            <a:pPr>
              <a:lnSpc>
                <a:spcPts val="5280"/>
              </a:lnSpc>
            </a:pPr>
            <a:endParaRPr lang="en-US" sz="4800" spc="-48">
              <a:solidFill>
                <a:srgbClr val="663F61"/>
              </a:solidFill>
              <a:latin typeface="Nunito Bold"/>
            </a:endParaRPr>
          </a:p>
          <a:p>
            <a:pPr>
              <a:lnSpc>
                <a:spcPts val="5280"/>
              </a:lnSpc>
            </a:pPr>
            <a:r>
              <a:rPr lang="en-US" sz="4800" spc="-48">
                <a:solidFill>
                  <a:srgbClr val="663F61"/>
                </a:solidFill>
                <a:latin typeface="Nunito Bold"/>
              </a:rPr>
              <a:t>Wenn ihr nicht wisst, wie ihr euch am besten schützt, fragt eure Eltern um Hilfe.</a:t>
            </a:r>
          </a:p>
          <a:p>
            <a:pPr algn="ctr">
              <a:lnSpc>
                <a:spcPts val="6380"/>
              </a:lnSpc>
              <a:spcBef>
                <a:spcPct val="0"/>
              </a:spcBef>
            </a:pPr>
            <a:endParaRPr lang="en-US" sz="4800" spc="-48">
              <a:solidFill>
                <a:srgbClr val="663F61"/>
              </a:solidFill>
              <a:latin typeface="Nunito Bold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14755121" y="0"/>
            <a:ext cx="3532879" cy="2433048"/>
            <a:chOff x="0" y="0"/>
            <a:chExt cx="4710505" cy="3244064"/>
          </a:xfrm>
        </p:grpSpPr>
        <p:grpSp>
          <p:nvGrpSpPr>
            <p:cNvPr id="5" name="Group 5"/>
            <p:cNvGrpSpPr/>
            <p:nvPr/>
          </p:nvGrpSpPr>
          <p:grpSpPr>
            <a:xfrm>
              <a:off x="1508190" y="2994659"/>
              <a:ext cx="1356791" cy="154942"/>
              <a:chOff x="0" y="0"/>
              <a:chExt cx="812800" cy="9282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812800" cy="9282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92820">
                    <a:moveTo>
                      <a:pt x="203200" y="92820"/>
                    </a:moveTo>
                    <a:lnTo>
                      <a:pt x="609600" y="92820"/>
                    </a:lnTo>
                    <a:lnTo>
                      <a:pt x="812800" y="0"/>
                    </a:lnTo>
                    <a:lnTo>
                      <a:pt x="0" y="0"/>
                    </a:lnTo>
                    <a:lnTo>
                      <a:pt x="203200" y="92820"/>
                    </a:lnTo>
                    <a:close/>
                  </a:path>
                </a:pathLst>
              </a:custGeom>
              <a:solidFill>
                <a:srgbClr val="F9A159"/>
              </a:solidFill>
            </p:spPr>
          </p:sp>
          <p:sp>
            <p:nvSpPr>
              <p:cNvPr id="7" name="TextBox 7"/>
              <p:cNvSpPr txBox="1"/>
              <p:nvPr/>
            </p:nvSpPr>
            <p:spPr>
              <a:xfrm>
                <a:off x="127000" y="-38100"/>
                <a:ext cx="558800" cy="13092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8" name="Group 8"/>
            <p:cNvGrpSpPr/>
            <p:nvPr/>
          </p:nvGrpSpPr>
          <p:grpSpPr>
            <a:xfrm>
              <a:off x="277209" y="433817"/>
              <a:ext cx="2135344" cy="2135344"/>
              <a:chOff x="0" y="0"/>
              <a:chExt cx="812800" cy="8128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lnTo>
                      <a:pt x="463617" y="45143"/>
                    </a:lnTo>
                    <a:lnTo>
                      <a:pt x="531984" y="19891"/>
                    </a:lnTo>
                    <a:lnTo>
                      <a:pt x="572451" y="80505"/>
                    </a:lnTo>
                    <a:lnTo>
                      <a:pt x="645276" y="77616"/>
                    </a:lnTo>
                    <a:lnTo>
                      <a:pt x="665032" y="147768"/>
                    </a:lnTo>
                    <a:lnTo>
                      <a:pt x="735184" y="167524"/>
                    </a:lnTo>
                    <a:lnTo>
                      <a:pt x="732295" y="240349"/>
                    </a:lnTo>
                    <a:lnTo>
                      <a:pt x="792909" y="280816"/>
                    </a:lnTo>
                    <a:lnTo>
                      <a:pt x="767657" y="349183"/>
                    </a:lnTo>
                    <a:lnTo>
                      <a:pt x="812800" y="406400"/>
                    </a:lnTo>
                    <a:lnTo>
                      <a:pt x="767657" y="463617"/>
                    </a:lnTo>
                    <a:lnTo>
                      <a:pt x="792909" y="531984"/>
                    </a:lnTo>
                    <a:lnTo>
                      <a:pt x="732295" y="572451"/>
                    </a:lnTo>
                    <a:lnTo>
                      <a:pt x="735184" y="645276"/>
                    </a:lnTo>
                    <a:lnTo>
                      <a:pt x="665032" y="665032"/>
                    </a:lnTo>
                    <a:lnTo>
                      <a:pt x="645276" y="735184"/>
                    </a:lnTo>
                    <a:lnTo>
                      <a:pt x="572451" y="732295"/>
                    </a:lnTo>
                    <a:lnTo>
                      <a:pt x="531984" y="792909"/>
                    </a:lnTo>
                    <a:lnTo>
                      <a:pt x="463617" y="767657"/>
                    </a:lnTo>
                    <a:lnTo>
                      <a:pt x="406400" y="812800"/>
                    </a:lnTo>
                    <a:lnTo>
                      <a:pt x="349183" y="767657"/>
                    </a:lnTo>
                    <a:lnTo>
                      <a:pt x="280816" y="792909"/>
                    </a:lnTo>
                    <a:lnTo>
                      <a:pt x="240349" y="732295"/>
                    </a:lnTo>
                    <a:lnTo>
                      <a:pt x="167524" y="735184"/>
                    </a:lnTo>
                    <a:lnTo>
                      <a:pt x="147768" y="665032"/>
                    </a:lnTo>
                    <a:lnTo>
                      <a:pt x="77616" y="645276"/>
                    </a:lnTo>
                    <a:lnTo>
                      <a:pt x="80505" y="572451"/>
                    </a:lnTo>
                    <a:lnTo>
                      <a:pt x="19891" y="531984"/>
                    </a:lnTo>
                    <a:lnTo>
                      <a:pt x="45143" y="463617"/>
                    </a:lnTo>
                    <a:lnTo>
                      <a:pt x="0" y="406400"/>
                    </a:lnTo>
                    <a:lnTo>
                      <a:pt x="45143" y="349183"/>
                    </a:lnTo>
                    <a:lnTo>
                      <a:pt x="19891" y="280816"/>
                    </a:lnTo>
                    <a:lnTo>
                      <a:pt x="80505" y="240349"/>
                    </a:lnTo>
                    <a:lnTo>
                      <a:pt x="77616" y="167524"/>
                    </a:lnTo>
                    <a:lnTo>
                      <a:pt x="147768" y="147768"/>
                    </a:lnTo>
                    <a:lnTo>
                      <a:pt x="167524" y="77616"/>
                    </a:lnTo>
                    <a:lnTo>
                      <a:pt x="240349" y="80505"/>
                    </a:lnTo>
                    <a:lnTo>
                      <a:pt x="280816" y="19891"/>
                    </a:lnTo>
                    <a:lnTo>
                      <a:pt x="349183" y="45143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49B2B"/>
              </a:solidFill>
            </p:spPr>
          </p:sp>
          <p:sp>
            <p:nvSpPr>
              <p:cNvPr id="10" name="TextBox 10"/>
              <p:cNvSpPr txBox="1"/>
              <p:nvPr/>
            </p:nvSpPr>
            <p:spPr>
              <a:xfrm>
                <a:off x="88900" y="50800"/>
                <a:ext cx="635000" cy="6731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11" name="Group 11"/>
            <p:cNvGrpSpPr/>
            <p:nvPr/>
          </p:nvGrpSpPr>
          <p:grpSpPr>
            <a:xfrm>
              <a:off x="0" y="720678"/>
              <a:ext cx="1950277" cy="2276183"/>
              <a:chOff x="0" y="0"/>
              <a:chExt cx="697408" cy="8139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697408" cy="813950"/>
              </a:xfrm>
              <a:custGeom>
                <a:avLst/>
                <a:gdLst/>
                <a:ahLst/>
                <a:cxnLst/>
                <a:rect l="l" t="t" r="r" b="b"/>
                <a:pathLst>
                  <a:path w="697408" h="813950">
                    <a:moveTo>
                      <a:pt x="348704" y="0"/>
                    </a:moveTo>
                    <a:cubicBezTo>
                      <a:pt x="156120" y="0"/>
                      <a:pt x="0" y="182209"/>
                      <a:pt x="0" y="406975"/>
                    </a:cubicBezTo>
                    <a:cubicBezTo>
                      <a:pt x="0" y="631741"/>
                      <a:pt x="156120" y="813950"/>
                      <a:pt x="348704" y="813950"/>
                    </a:cubicBezTo>
                    <a:cubicBezTo>
                      <a:pt x="541288" y="813950"/>
                      <a:pt x="697408" y="631741"/>
                      <a:pt x="697408" y="406975"/>
                    </a:cubicBezTo>
                    <a:cubicBezTo>
                      <a:pt x="697408" y="182209"/>
                      <a:pt x="541288" y="0"/>
                      <a:pt x="348704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3" name="TextBox 13"/>
              <p:cNvSpPr txBox="1"/>
              <p:nvPr/>
            </p:nvSpPr>
            <p:spPr>
              <a:xfrm>
                <a:off x="65382" y="38208"/>
                <a:ext cx="566644" cy="69943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14" name="Group 14"/>
            <p:cNvGrpSpPr/>
            <p:nvPr/>
          </p:nvGrpSpPr>
          <p:grpSpPr>
            <a:xfrm rot="-5400000">
              <a:off x="2026920" y="0"/>
              <a:ext cx="1758550" cy="1758550"/>
              <a:chOff x="0" y="0"/>
              <a:chExt cx="812800" cy="812800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lnTo>
                      <a:pt x="463617" y="45143"/>
                    </a:lnTo>
                    <a:lnTo>
                      <a:pt x="531984" y="19891"/>
                    </a:lnTo>
                    <a:lnTo>
                      <a:pt x="572451" y="80505"/>
                    </a:lnTo>
                    <a:lnTo>
                      <a:pt x="645276" y="77616"/>
                    </a:lnTo>
                    <a:lnTo>
                      <a:pt x="665032" y="147768"/>
                    </a:lnTo>
                    <a:lnTo>
                      <a:pt x="735184" y="167524"/>
                    </a:lnTo>
                    <a:lnTo>
                      <a:pt x="732295" y="240349"/>
                    </a:lnTo>
                    <a:lnTo>
                      <a:pt x="792909" y="280816"/>
                    </a:lnTo>
                    <a:lnTo>
                      <a:pt x="767657" y="349183"/>
                    </a:lnTo>
                    <a:lnTo>
                      <a:pt x="812800" y="406400"/>
                    </a:lnTo>
                    <a:lnTo>
                      <a:pt x="767657" y="463617"/>
                    </a:lnTo>
                    <a:lnTo>
                      <a:pt x="792909" y="531984"/>
                    </a:lnTo>
                    <a:lnTo>
                      <a:pt x="732295" y="572451"/>
                    </a:lnTo>
                    <a:lnTo>
                      <a:pt x="735184" y="645276"/>
                    </a:lnTo>
                    <a:lnTo>
                      <a:pt x="665032" y="665032"/>
                    </a:lnTo>
                    <a:lnTo>
                      <a:pt x="645276" y="735184"/>
                    </a:lnTo>
                    <a:lnTo>
                      <a:pt x="572451" y="732295"/>
                    </a:lnTo>
                    <a:lnTo>
                      <a:pt x="531984" y="792909"/>
                    </a:lnTo>
                    <a:lnTo>
                      <a:pt x="463617" y="767657"/>
                    </a:lnTo>
                    <a:lnTo>
                      <a:pt x="406400" y="812800"/>
                    </a:lnTo>
                    <a:lnTo>
                      <a:pt x="349183" y="767657"/>
                    </a:lnTo>
                    <a:lnTo>
                      <a:pt x="280816" y="792909"/>
                    </a:lnTo>
                    <a:lnTo>
                      <a:pt x="240349" y="732295"/>
                    </a:lnTo>
                    <a:lnTo>
                      <a:pt x="167524" y="735184"/>
                    </a:lnTo>
                    <a:lnTo>
                      <a:pt x="147768" y="665032"/>
                    </a:lnTo>
                    <a:lnTo>
                      <a:pt x="77616" y="645276"/>
                    </a:lnTo>
                    <a:lnTo>
                      <a:pt x="80505" y="572451"/>
                    </a:lnTo>
                    <a:lnTo>
                      <a:pt x="19891" y="531984"/>
                    </a:lnTo>
                    <a:lnTo>
                      <a:pt x="45143" y="463617"/>
                    </a:lnTo>
                    <a:lnTo>
                      <a:pt x="0" y="406400"/>
                    </a:lnTo>
                    <a:lnTo>
                      <a:pt x="45143" y="349183"/>
                    </a:lnTo>
                    <a:lnTo>
                      <a:pt x="19891" y="280816"/>
                    </a:lnTo>
                    <a:lnTo>
                      <a:pt x="80505" y="240349"/>
                    </a:lnTo>
                    <a:lnTo>
                      <a:pt x="77616" y="167524"/>
                    </a:lnTo>
                    <a:lnTo>
                      <a:pt x="147768" y="147768"/>
                    </a:lnTo>
                    <a:lnTo>
                      <a:pt x="167524" y="77616"/>
                    </a:lnTo>
                    <a:lnTo>
                      <a:pt x="240349" y="80505"/>
                    </a:lnTo>
                    <a:lnTo>
                      <a:pt x="280816" y="19891"/>
                    </a:lnTo>
                    <a:lnTo>
                      <a:pt x="349183" y="45143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49B2B"/>
              </a:solidFill>
            </p:spPr>
          </p:sp>
          <p:sp>
            <p:nvSpPr>
              <p:cNvPr id="16" name="TextBox 16"/>
              <p:cNvSpPr txBox="1"/>
              <p:nvPr/>
            </p:nvSpPr>
            <p:spPr>
              <a:xfrm>
                <a:off x="88900" y="50800"/>
                <a:ext cx="635000" cy="673100"/>
              </a:xfrm>
              <a:prstGeom prst="rect">
                <a:avLst/>
              </a:prstGeom>
            </p:spPr>
            <p:txBody>
              <a:bodyPr lIns="41836" tIns="41836" rIns="41836" bIns="41836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17" name="Group 17"/>
            <p:cNvGrpSpPr/>
            <p:nvPr/>
          </p:nvGrpSpPr>
          <p:grpSpPr>
            <a:xfrm rot="-5400000">
              <a:off x="2397362" y="246506"/>
              <a:ext cx="1606140" cy="1874537"/>
              <a:chOff x="0" y="0"/>
              <a:chExt cx="697408" cy="813950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697408" cy="813950"/>
              </a:xfrm>
              <a:custGeom>
                <a:avLst/>
                <a:gdLst/>
                <a:ahLst/>
                <a:cxnLst/>
                <a:rect l="l" t="t" r="r" b="b"/>
                <a:pathLst>
                  <a:path w="697408" h="813950">
                    <a:moveTo>
                      <a:pt x="348704" y="0"/>
                    </a:moveTo>
                    <a:cubicBezTo>
                      <a:pt x="156120" y="0"/>
                      <a:pt x="0" y="182209"/>
                      <a:pt x="0" y="406975"/>
                    </a:cubicBezTo>
                    <a:cubicBezTo>
                      <a:pt x="0" y="631741"/>
                      <a:pt x="156120" y="813950"/>
                      <a:pt x="348704" y="813950"/>
                    </a:cubicBezTo>
                    <a:cubicBezTo>
                      <a:pt x="541288" y="813950"/>
                      <a:pt x="697408" y="631741"/>
                      <a:pt x="697408" y="406975"/>
                    </a:cubicBezTo>
                    <a:cubicBezTo>
                      <a:pt x="697408" y="182209"/>
                      <a:pt x="541288" y="0"/>
                      <a:pt x="348704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TextBox 19"/>
              <p:cNvSpPr txBox="1"/>
              <p:nvPr/>
            </p:nvSpPr>
            <p:spPr>
              <a:xfrm>
                <a:off x="65382" y="38208"/>
                <a:ext cx="566644" cy="699435"/>
              </a:xfrm>
              <a:prstGeom prst="rect">
                <a:avLst/>
              </a:prstGeom>
            </p:spPr>
            <p:txBody>
              <a:bodyPr lIns="41836" tIns="41836" rIns="41836" bIns="41836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 rot="-4923272">
              <a:off x="2078132" y="752338"/>
              <a:ext cx="2135344" cy="2135344"/>
              <a:chOff x="0" y="0"/>
              <a:chExt cx="812800" cy="812800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lnTo>
                      <a:pt x="463617" y="45143"/>
                    </a:lnTo>
                    <a:lnTo>
                      <a:pt x="531984" y="19891"/>
                    </a:lnTo>
                    <a:lnTo>
                      <a:pt x="572451" y="80505"/>
                    </a:lnTo>
                    <a:lnTo>
                      <a:pt x="645276" y="77616"/>
                    </a:lnTo>
                    <a:lnTo>
                      <a:pt x="665032" y="147768"/>
                    </a:lnTo>
                    <a:lnTo>
                      <a:pt x="735184" y="167524"/>
                    </a:lnTo>
                    <a:lnTo>
                      <a:pt x="732295" y="240349"/>
                    </a:lnTo>
                    <a:lnTo>
                      <a:pt x="792909" y="280816"/>
                    </a:lnTo>
                    <a:lnTo>
                      <a:pt x="767657" y="349183"/>
                    </a:lnTo>
                    <a:lnTo>
                      <a:pt x="812800" y="406400"/>
                    </a:lnTo>
                    <a:lnTo>
                      <a:pt x="767657" y="463617"/>
                    </a:lnTo>
                    <a:lnTo>
                      <a:pt x="792909" y="531984"/>
                    </a:lnTo>
                    <a:lnTo>
                      <a:pt x="732295" y="572451"/>
                    </a:lnTo>
                    <a:lnTo>
                      <a:pt x="735184" y="645276"/>
                    </a:lnTo>
                    <a:lnTo>
                      <a:pt x="665032" y="665032"/>
                    </a:lnTo>
                    <a:lnTo>
                      <a:pt x="645276" y="735184"/>
                    </a:lnTo>
                    <a:lnTo>
                      <a:pt x="572451" y="732295"/>
                    </a:lnTo>
                    <a:lnTo>
                      <a:pt x="531984" y="792909"/>
                    </a:lnTo>
                    <a:lnTo>
                      <a:pt x="463617" y="767657"/>
                    </a:lnTo>
                    <a:lnTo>
                      <a:pt x="406400" y="812800"/>
                    </a:lnTo>
                    <a:lnTo>
                      <a:pt x="349183" y="767657"/>
                    </a:lnTo>
                    <a:lnTo>
                      <a:pt x="280816" y="792909"/>
                    </a:lnTo>
                    <a:lnTo>
                      <a:pt x="240349" y="732295"/>
                    </a:lnTo>
                    <a:lnTo>
                      <a:pt x="167524" y="735184"/>
                    </a:lnTo>
                    <a:lnTo>
                      <a:pt x="147768" y="665032"/>
                    </a:lnTo>
                    <a:lnTo>
                      <a:pt x="77616" y="645276"/>
                    </a:lnTo>
                    <a:lnTo>
                      <a:pt x="80505" y="572451"/>
                    </a:lnTo>
                    <a:lnTo>
                      <a:pt x="19891" y="531984"/>
                    </a:lnTo>
                    <a:lnTo>
                      <a:pt x="45143" y="463617"/>
                    </a:lnTo>
                    <a:lnTo>
                      <a:pt x="0" y="406400"/>
                    </a:lnTo>
                    <a:lnTo>
                      <a:pt x="45143" y="349183"/>
                    </a:lnTo>
                    <a:lnTo>
                      <a:pt x="19891" y="280816"/>
                    </a:lnTo>
                    <a:lnTo>
                      <a:pt x="80505" y="240349"/>
                    </a:lnTo>
                    <a:lnTo>
                      <a:pt x="77616" y="167524"/>
                    </a:lnTo>
                    <a:lnTo>
                      <a:pt x="147768" y="147768"/>
                    </a:lnTo>
                    <a:lnTo>
                      <a:pt x="167524" y="77616"/>
                    </a:lnTo>
                    <a:lnTo>
                      <a:pt x="240349" y="80505"/>
                    </a:lnTo>
                    <a:lnTo>
                      <a:pt x="280816" y="19891"/>
                    </a:lnTo>
                    <a:lnTo>
                      <a:pt x="349183" y="45143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49B2B"/>
              </a:solidFill>
            </p:spPr>
          </p:sp>
          <p:sp>
            <p:nvSpPr>
              <p:cNvPr id="22" name="TextBox 22"/>
              <p:cNvSpPr txBox="1"/>
              <p:nvPr/>
            </p:nvSpPr>
            <p:spPr>
              <a:xfrm>
                <a:off x="88900" y="50800"/>
                <a:ext cx="635000" cy="6731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23" name="Group 23"/>
            <p:cNvGrpSpPr/>
            <p:nvPr/>
          </p:nvGrpSpPr>
          <p:grpSpPr>
            <a:xfrm rot="-4923272">
              <a:off x="2539272" y="1040187"/>
              <a:ext cx="1834544" cy="2276183"/>
              <a:chOff x="0" y="0"/>
              <a:chExt cx="656023" cy="81395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656023" cy="813950"/>
              </a:xfrm>
              <a:custGeom>
                <a:avLst/>
                <a:gdLst/>
                <a:ahLst/>
                <a:cxnLst/>
                <a:rect l="l" t="t" r="r" b="b"/>
                <a:pathLst>
                  <a:path w="656023" h="813950">
                    <a:moveTo>
                      <a:pt x="328011" y="0"/>
                    </a:moveTo>
                    <a:cubicBezTo>
                      <a:pt x="146856" y="0"/>
                      <a:pt x="0" y="182209"/>
                      <a:pt x="0" y="406975"/>
                    </a:cubicBezTo>
                    <a:cubicBezTo>
                      <a:pt x="0" y="631741"/>
                      <a:pt x="146856" y="813950"/>
                      <a:pt x="328011" y="813950"/>
                    </a:cubicBezTo>
                    <a:cubicBezTo>
                      <a:pt x="509167" y="813950"/>
                      <a:pt x="656023" y="631741"/>
                      <a:pt x="656023" y="406975"/>
                    </a:cubicBezTo>
                    <a:cubicBezTo>
                      <a:pt x="656023" y="182209"/>
                      <a:pt x="509167" y="0"/>
                      <a:pt x="328011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25" name="TextBox 25"/>
              <p:cNvSpPr txBox="1"/>
              <p:nvPr/>
            </p:nvSpPr>
            <p:spPr>
              <a:xfrm>
                <a:off x="61502" y="38208"/>
                <a:ext cx="533018" cy="69943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26" name="Group 26"/>
            <p:cNvGrpSpPr/>
            <p:nvPr/>
          </p:nvGrpSpPr>
          <p:grpSpPr>
            <a:xfrm>
              <a:off x="1635390" y="1715339"/>
              <a:ext cx="1102393" cy="1356791"/>
              <a:chOff x="0" y="0"/>
              <a:chExt cx="660400" cy="812800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6604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812800">
                    <a:moveTo>
                      <a:pt x="220252" y="793731"/>
                    </a:moveTo>
                    <a:cubicBezTo>
                      <a:pt x="254109" y="805245"/>
                      <a:pt x="292600" y="812800"/>
                      <a:pt x="330378" y="812800"/>
                    </a:cubicBezTo>
                    <a:cubicBezTo>
                      <a:pt x="368157" y="812800"/>
                      <a:pt x="404509" y="806323"/>
                      <a:pt x="438009" y="794809"/>
                    </a:cubicBezTo>
                    <a:cubicBezTo>
                      <a:pt x="438723" y="794450"/>
                      <a:pt x="439435" y="794450"/>
                      <a:pt x="440148" y="794090"/>
                    </a:cubicBezTo>
                    <a:cubicBezTo>
                      <a:pt x="565955" y="748035"/>
                      <a:pt x="658618" y="626421"/>
                      <a:pt x="660400" y="484298"/>
                    </a:cubicBezTo>
                    <a:lnTo>
                      <a:pt x="660400" y="0"/>
                    </a:lnTo>
                    <a:lnTo>
                      <a:pt x="0" y="0"/>
                    </a:lnTo>
                    <a:lnTo>
                      <a:pt x="0" y="483939"/>
                    </a:lnTo>
                    <a:cubicBezTo>
                      <a:pt x="1782" y="627140"/>
                      <a:pt x="93019" y="748755"/>
                      <a:pt x="220252" y="793731"/>
                    </a:cubicBezTo>
                    <a:close/>
                  </a:path>
                </a:pathLst>
              </a:custGeom>
              <a:solidFill>
                <a:srgbClr val="F9A159"/>
              </a:solidFill>
            </p:spPr>
          </p:sp>
          <p:sp>
            <p:nvSpPr>
              <p:cNvPr id="28" name="TextBox 28"/>
              <p:cNvSpPr txBox="1"/>
              <p:nvPr/>
            </p:nvSpPr>
            <p:spPr>
              <a:xfrm>
                <a:off x="0" y="-38100"/>
                <a:ext cx="660400" cy="7239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</p:grpSp>
      <p:sp>
        <p:nvSpPr>
          <p:cNvPr id="29" name="TextBox 3"/>
          <p:cNvSpPr txBox="1"/>
          <p:nvPr/>
        </p:nvSpPr>
        <p:spPr>
          <a:xfrm>
            <a:off x="706834" y="740042"/>
            <a:ext cx="9732566" cy="19749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700"/>
              </a:lnSpc>
              <a:spcBef>
                <a:spcPct val="0"/>
              </a:spcBef>
            </a:pPr>
            <a:r>
              <a:rPr lang="en-US" sz="7000" spc="-70" dirty="0" err="1">
                <a:solidFill>
                  <a:srgbClr val="A46A9C"/>
                </a:solidFill>
                <a:latin typeface="Nunito Bold"/>
              </a:rPr>
              <a:t>Infos</a:t>
            </a:r>
            <a:r>
              <a:rPr lang="en-US" sz="7000" spc="-70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7000" spc="-70" dirty="0" err="1" smtClean="0">
                <a:solidFill>
                  <a:srgbClr val="A46A9C"/>
                </a:solidFill>
                <a:latin typeface="Nunito Bold"/>
              </a:rPr>
              <a:t>zur</a:t>
            </a:r>
            <a:r>
              <a:rPr lang="en-US" sz="7000" spc="-70" dirty="0">
                <a:solidFill>
                  <a:srgbClr val="A46A9C"/>
                </a:solidFill>
                <a:latin typeface="Nunito Bold"/>
              </a:rPr>
              <a:t> </a:t>
            </a:r>
            <a:r>
              <a:rPr lang="en-US" sz="7000" spc="-70" dirty="0" err="1">
                <a:solidFill>
                  <a:srgbClr val="A46A9C"/>
                </a:solidFill>
                <a:latin typeface="Nunito Bold"/>
              </a:rPr>
              <a:t>Privatsphäre</a:t>
            </a:r>
            <a:endParaRPr lang="en-US" sz="7000" spc="-70" dirty="0">
              <a:solidFill>
                <a:srgbClr val="A46A9C"/>
              </a:solidFill>
              <a:latin typeface="Nunito Bold"/>
            </a:endParaRPr>
          </a:p>
          <a:p>
            <a:pPr algn="ctr">
              <a:lnSpc>
                <a:spcPts val="7700"/>
              </a:lnSpc>
              <a:spcBef>
                <a:spcPct val="0"/>
              </a:spcBef>
            </a:pPr>
            <a:endParaRPr lang="en-US" sz="7000" spc="-70" dirty="0">
              <a:solidFill>
                <a:srgbClr val="A46A9C"/>
              </a:solidFill>
              <a:latin typeface="Nunito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176178" y="2314456"/>
            <a:ext cx="16104455" cy="4419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50"/>
              </a:lnSpc>
              <a:spcBef>
                <a:spcPct val="0"/>
              </a:spcBef>
            </a:pPr>
            <a:r>
              <a:rPr lang="en-US" sz="4500" spc="-45">
                <a:solidFill>
                  <a:srgbClr val="663F61"/>
                </a:solidFill>
                <a:latin typeface="Nunito Bold"/>
              </a:rPr>
              <a:t>Nehmt euch eine Minute Zeit und überlegt, wo ihr online ein Konto angelegt habt.</a:t>
            </a:r>
          </a:p>
          <a:p>
            <a:pPr>
              <a:lnSpc>
                <a:spcPts val="4950"/>
              </a:lnSpc>
              <a:spcBef>
                <a:spcPct val="0"/>
              </a:spcBef>
            </a:pPr>
            <a:endParaRPr lang="en-US" sz="4500" spc="-45">
              <a:solidFill>
                <a:srgbClr val="663F61"/>
              </a:solidFill>
              <a:latin typeface="Nunito Bold"/>
            </a:endParaRPr>
          </a:p>
          <a:p>
            <a:pPr>
              <a:lnSpc>
                <a:spcPts val="4950"/>
              </a:lnSpc>
              <a:spcBef>
                <a:spcPct val="0"/>
              </a:spcBef>
            </a:pPr>
            <a:r>
              <a:rPr lang="en-US" sz="4500" spc="-45">
                <a:solidFill>
                  <a:srgbClr val="663F61"/>
                </a:solidFill>
                <a:latin typeface="Nunito Bold"/>
              </a:rPr>
              <a:t>Wisst ihr, welche Privatsphäre-Einstellungen ihr auf jeder dieser Social-Media-Plattformen eingestellt habt?</a:t>
            </a:r>
          </a:p>
          <a:p>
            <a:pPr>
              <a:lnSpc>
                <a:spcPts val="4950"/>
              </a:lnSpc>
              <a:spcBef>
                <a:spcPct val="0"/>
              </a:spcBef>
            </a:pPr>
            <a:endParaRPr lang="en-US" sz="4500" spc="-45">
              <a:solidFill>
                <a:srgbClr val="663F61"/>
              </a:solidFill>
              <a:latin typeface="Nunito Bold"/>
            </a:endParaRPr>
          </a:p>
          <a:p>
            <a:pPr>
              <a:lnSpc>
                <a:spcPts val="4950"/>
              </a:lnSpc>
              <a:spcBef>
                <a:spcPct val="0"/>
              </a:spcBef>
            </a:pPr>
            <a:r>
              <a:rPr lang="en-US" sz="4500" spc="-45">
                <a:solidFill>
                  <a:srgbClr val="663F61"/>
                </a:solidFill>
                <a:latin typeface="Nunito Bold"/>
              </a:rPr>
              <a:t>                                                    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95663" y="1085850"/>
            <a:ext cx="9471501" cy="10033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700"/>
              </a:lnSpc>
              <a:spcBef>
                <a:spcPct val="0"/>
              </a:spcBef>
            </a:pPr>
            <a:r>
              <a:rPr lang="en-US" sz="7000" spc="-70">
                <a:solidFill>
                  <a:srgbClr val="A46A9C"/>
                </a:solidFill>
                <a:latin typeface="Nunito Bold"/>
              </a:rPr>
              <a:t>Partner*innenarbeit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8749745" y="6120854"/>
            <a:ext cx="7870666" cy="12572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46"/>
              </a:lnSpc>
            </a:pPr>
            <a:r>
              <a:rPr lang="en-US" sz="4496" spc="-44">
                <a:solidFill>
                  <a:srgbClr val="663F61"/>
                </a:solidFill>
                <a:latin typeface="Nunito Bold"/>
              </a:rPr>
              <a:t>Tauscht euch nach der Minute </a:t>
            </a:r>
          </a:p>
          <a:p>
            <a:pPr>
              <a:lnSpc>
                <a:spcPts val="4946"/>
              </a:lnSpc>
              <a:spcBef>
                <a:spcPct val="0"/>
              </a:spcBef>
            </a:pPr>
            <a:r>
              <a:rPr lang="en-US" sz="4496" spc="-44">
                <a:solidFill>
                  <a:srgbClr val="663F61"/>
                </a:solidFill>
                <a:latin typeface="Nunito Bold"/>
              </a:rPr>
              <a:t>mit euren Partner*innen aus.</a:t>
            </a:r>
          </a:p>
        </p:txBody>
      </p:sp>
      <p:grpSp>
        <p:nvGrpSpPr>
          <p:cNvPr id="5" name="Group 5"/>
          <p:cNvGrpSpPr/>
          <p:nvPr/>
        </p:nvGrpSpPr>
        <p:grpSpPr>
          <a:xfrm rot="-1567740">
            <a:off x="6127726" y="7399686"/>
            <a:ext cx="719933" cy="1391674"/>
            <a:chOff x="0" y="0"/>
            <a:chExt cx="420473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0473" cy="812800"/>
            </a:xfrm>
            <a:custGeom>
              <a:avLst/>
              <a:gdLst/>
              <a:ahLst/>
              <a:cxnLst/>
              <a:rect l="l" t="t" r="r" b="b"/>
              <a:pathLst>
                <a:path w="420473" h="812800">
                  <a:moveTo>
                    <a:pt x="140233" y="19070"/>
                  </a:moveTo>
                  <a:cubicBezTo>
                    <a:pt x="161720" y="7556"/>
                    <a:pt x="186297" y="0"/>
                    <a:pt x="210350" y="0"/>
                  </a:cubicBezTo>
                  <a:cubicBezTo>
                    <a:pt x="234403" y="0"/>
                    <a:pt x="257549" y="6476"/>
                    <a:pt x="278878" y="17990"/>
                  </a:cubicBezTo>
                  <a:cubicBezTo>
                    <a:pt x="279332" y="18350"/>
                    <a:pt x="279786" y="18350"/>
                    <a:pt x="280240" y="18710"/>
                  </a:cubicBezTo>
                  <a:cubicBezTo>
                    <a:pt x="360341" y="64765"/>
                    <a:pt x="419339" y="186379"/>
                    <a:pt x="420473" y="328502"/>
                  </a:cubicBezTo>
                  <a:lnTo>
                    <a:pt x="420473" y="812800"/>
                  </a:lnTo>
                  <a:lnTo>
                    <a:pt x="0" y="812800"/>
                  </a:lnTo>
                  <a:lnTo>
                    <a:pt x="0" y="328861"/>
                  </a:lnTo>
                  <a:cubicBezTo>
                    <a:pt x="1135" y="185660"/>
                    <a:pt x="59225" y="64045"/>
                    <a:pt x="140233" y="19070"/>
                  </a:cubicBezTo>
                  <a:close/>
                </a:path>
              </a:pathLst>
            </a:custGeom>
            <a:solidFill>
              <a:srgbClr val="643F5F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88900"/>
              <a:ext cx="420473" cy="723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977358" y="7399686"/>
            <a:ext cx="1246608" cy="1391674"/>
            <a:chOff x="0" y="0"/>
            <a:chExt cx="728075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728075" cy="812800"/>
            </a:xfrm>
            <a:custGeom>
              <a:avLst/>
              <a:gdLst/>
              <a:ahLst/>
              <a:cxnLst/>
              <a:rect l="l" t="t" r="r" b="b"/>
              <a:pathLst>
                <a:path w="728075" h="812800">
                  <a:moveTo>
                    <a:pt x="364037" y="0"/>
                  </a:moveTo>
                  <a:cubicBezTo>
                    <a:pt x="162985" y="0"/>
                    <a:pt x="0" y="181951"/>
                    <a:pt x="0" y="406400"/>
                  </a:cubicBezTo>
                  <a:cubicBezTo>
                    <a:pt x="0" y="630849"/>
                    <a:pt x="162985" y="812800"/>
                    <a:pt x="364037" y="812800"/>
                  </a:cubicBezTo>
                  <a:cubicBezTo>
                    <a:pt x="565090" y="812800"/>
                    <a:pt x="728075" y="630849"/>
                    <a:pt x="728075" y="406400"/>
                  </a:cubicBezTo>
                  <a:cubicBezTo>
                    <a:pt x="728075" y="181951"/>
                    <a:pt x="565090" y="0"/>
                    <a:pt x="364037" y="0"/>
                  </a:cubicBezTo>
                  <a:close/>
                </a:path>
              </a:pathLst>
            </a:custGeom>
            <a:solidFill>
              <a:srgbClr val="F9A159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68257" y="38100"/>
              <a:ext cx="591561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4839017" y="8791360"/>
            <a:ext cx="1384950" cy="1314359"/>
            <a:chOff x="0" y="0"/>
            <a:chExt cx="808873" cy="767644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08873" cy="767644"/>
            </a:xfrm>
            <a:custGeom>
              <a:avLst/>
              <a:gdLst/>
              <a:ahLst/>
              <a:cxnLst/>
              <a:rect l="l" t="t" r="r" b="b"/>
              <a:pathLst>
                <a:path w="808873" h="767644">
                  <a:moveTo>
                    <a:pt x="269770" y="19070"/>
                  </a:moveTo>
                  <a:cubicBezTo>
                    <a:pt x="311105" y="7556"/>
                    <a:pt x="358384" y="0"/>
                    <a:pt x="404654" y="0"/>
                  </a:cubicBezTo>
                  <a:cubicBezTo>
                    <a:pt x="450926" y="0"/>
                    <a:pt x="495452" y="6476"/>
                    <a:pt x="536483" y="17990"/>
                  </a:cubicBezTo>
                  <a:cubicBezTo>
                    <a:pt x="537358" y="18350"/>
                    <a:pt x="538230" y="18350"/>
                    <a:pt x="539103" y="18710"/>
                  </a:cubicBezTo>
                  <a:cubicBezTo>
                    <a:pt x="693195" y="64765"/>
                    <a:pt x="806690" y="186379"/>
                    <a:pt x="808873" y="327499"/>
                  </a:cubicBezTo>
                  <a:lnTo>
                    <a:pt x="808873" y="767644"/>
                  </a:lnTo>
                  <a:lnTo>
                    <a:pt x="0" y="767644"/>
                  </a:lnTo>
                  <a:lnTo>
                    <a:pt x="0" y="327826"/>
                  </a:lnTo>
                  <a:cubicBezTo>
                    <a:pt x="2183" y="185660"/>
                    <a:pt x="113932" y="64045"/>
                    <a:pt x="269770" y="19070"/>
                  </a:cubicBezTo>
                  <a:close/>
                </a:path>
              </a:pathLst>
            </a:custGeom>
            <a:solidFill>
              <a:srgbClr val="4748D6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88900"/>
              <a:ext cx="808873" cy="67874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4429063" y="9641828"/>
            <a:ext cx="645172" cy="645172"/>
            <a:chOff x="0" y="0"/>
            <a:chExt cx="812800" cy="8128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A159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 rot="1398604">
            <a:off x="5078648" y="7335130"/>
            <a:ext cx="1307754" cy="781695"/>
            <a:chOff x="0" y="0"/>
            <a:chExt cx="763787" cy="456545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763787" cy="456545"/>
            </a:xfrm>
            <a:custGeom>
              <a:avLst/>
              <a:gdLst/>
              <a:ahLst/>
              <a:cxnLst/>
              <a:rect l="l" t="t" r="r" b="b"/>
              <a:pathLst>
                <a:path w="763787" h="456545">
                  <a:moveTo>
                    <a:pt x="254733" y="19070"/>
                  </a:moveTo>
                  <a:cubicBezTo>
                    <a:pt x="293764" y="7556"/>
                    <a:pt x="338408" y="0"/>
                    <a:pt x="382099" y="0"/>
                  </a:cubicBezTo>
                  <a:cubicBezTo>
                    <a:pt x="425792" y="0"/>
                    <a:pt x="467836" y="6476"/>
                    <a:pt x="506580" y="17990"/>
                  </a:cubicBezTo>
                  <a:cubicBezTo>
                    <a:pt x="507406" y="18350"/>
                    <a:pt x="508230" y="18350"/>
                    <a:pt x="509054" y="18710"/>
                  </a:cubicBezTo>
                  <a:cubicBezTo>
                    <a:pt x="654557" y="64765"/>
                    <a:pt x="761726" y="186379"/>
                    <a:pt x="763787" y="320589"/>
                  </a:cubicBezTo>
                  <a:lnTo>
                    <a:pt x="763787" y="456545"/>
                  </a:lnTo>
                  <a:lnTo>
                    <a:pt x="0" y="456545"/>
                  </a:lnTo>
                  <a:lnTo>
                    <a:pt x="0" y="320689"/>
                  </a:lnTo>
                  <a:cubicBezTo>
                    <a:pt x="2061" y="185660"/>
                    <a:pt x="107581" y="64045"/>
                    <a:pt x="254733" y="19070"/>
                  </a:cubicBezTo>
                  <a:close/>
                </a:path>
              </a:pathLst>
            </a:custGeom>
            <a:solidFill>
              <a:srgbClr val="643F5F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88900"/>
              <a:ext cx="763787" cy="3676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4977358" y="7399686"/>
            <a:ext cx="1075737" cy="806592"/>
            <a:chOff x="0" y="0"/>
            <a:chExt cx="628278" cy="471086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628278" cy="471086"/>
            </a:xfrm>
            <a:custGeom>
              <a:avLst/>
              <a:gdLst/>
              <a:ahLst/>
              <a:cxnLst/>
              <a:rect l="l" t="t" r="r" b="b"/>
              <a:pathLst>
                <a:path w="628278" h="471086">
                  <a:moveTo>
                    <a:pt x="314139" y="0"/>
                  </a:moveTo>
                  <a:cubicBezTo>
                    <a:pt x="140645" y="0"/>
                    <a:pt x="0" y="105456"/>
                    <a:pt x="0" y="235543"/>
                  </a:cubicBezTo>
                  <a:cubicBezTo>
                    <a:pt x="0" y="365630"/>
                    <a:pt x="140645" y="471086"/>
                    <a:pt x="314139" y="471086"/>
                  </a:cubicBezTo>
                  <a:cubicBezTo>
                    <a:pt x="487633" y="471086"/>
                    <a:pt x="628278" y="365630"/>
                    <a:pt x="628278" y="235543"/>
                  </a:cubicBezTo>
                  <a:cubicBezTo>
                    <a:pt x="628278" y="105456"/>
                    <a:pt x="487633" y="0"/>
                    <a:pt x="314139" y="0"/>
                  </a:cubicBezTo>
                  <a:close/>
                </a:path>
              </a:pathLst>
            </a:custGeom>
            <a:solidFill>
              <a:srgbClr val="643F5F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58901" y="6064"/>
              <a:ext cx="510476" cy="4208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 rot="1985430">
            <a:off x="1871340" y="7195361"/>
            <a:ext cx="728566" cy="1408361"/>
            <a:chOff x="0" y="0"/>
            <a:chExt cx="420473" cy="8128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20473" cy="812800"/>
            </a:xfrm>
            <a:custGeom>
              <a:avLst/>
              <a:gdLst/>
              <a:ahLst/>
              <a:cxnLst/>
              <a:rect l="l" t="t" r="r" b="b"/>
              <a:pathLst>
                <a:path w="420473" h="812800">
                  <a:moveTo>
                    <a:pt x="140233" y="19070"/>
                  </a:moveTo>
                  <a:cubicBezTo>
                    <a:pt x="161720" y="7556"/>
                    <a:pt x="186297" y="0"/>
                    <a:pt x="210350" y="0"/>
                  </a:cubicBezTo>
                  <a:cubicBezTo>
                    <a:pt x="234403" y="0"/>
                    <a:pt x="257549" y="6476"/>
                    <a:pt x="278878" y="17990"/>
                  </a:cubicBezTo>
                  <a:cubicBezTo>
                    <a:pt x="279332" y="18350"/>
                    <a:pt x="279786" y="18350"/>
                    <a:pt x="280240" y="18710"/>
                  </a:cubicBezTo>
                  <a:cubicBezTo>
                    <a:pt x="360341" y="64765"/>
                    <a:pt x="419339" y="186379"/>
                    <a:pt x="420473" y="328502"/>
                  </a:cubicBezTo>
                  <a:lnTo>
                    <a:pt x="420473" y="812800"/>
                  </a:lnTo>
                  <a:lnTo>
                    <a:pt x="0" y="812800"/>
                  </a:lnTo>
                  <a:lnTo>
                    <a:pt x="0" y="328861"/>
                  </a:lnTo>
                  <a:cubicBezTo>
                    <a:pt x="1135" y="185660"/>
                    <a:pt x="59225" y="64045"/>
                    <a:pt x="140233" y="19070"/>
                  </a:cubicBezTo>
                  <a:close/>
                </a:path>
              </a:pathLst>
            </a:custGeom>
            <a:solidFill>
              <a:srgbClr val="643F5F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0" y="88900"/>
              <a:ext cx="420473" cy="723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294501" y="7402020"/>
            <a:ext cx="1261556" cy="1408361"/>
            <a:chOff x="0" y="0"/>
            <a:chExt cx="728075" cy="8128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728075" cy="812800"/>
            </a:xfrm>
            <a:custGeom>
              <a:avLst/>
              <a:gdLst/>
              <a:ahLst/>
              <a:cxnLst/>
              <a:rect l="l" t="t" r="r" b="b"/>
              <a:pathLst>
                <a:path w="728075" h="812800">
                  <a:moveTo>
                    <a:pt x="364037" y="0"/>
                  </a:moveTo>
                  <a:cubicBezTo>
                    <a:pt x="162985" y="0"/>
                    <a:pt x="0" y="181951"/>
                    <a:pt x="0" y="406400"/>
                  </a:cubicBezTo>
                  <a:cubicBezTo>
                    <a:pt x="0" y="630849"/>
                    <a:pt x="162985" y="812800"/>
                    <a:pt x="364037" y="812800"/>
                  </a:cubicBezTo>
                  <a:cubicBezTo>
                    <a:pt x="565090" y="812800"/>
                    <a:pt x="728075" y="630849"/>
                    <a:pt x="728075" y="406400"/>
                  </a:cubicBezTo>
                  <a:cubicBezTo>
                    <a:pt x="728075" y="181951"/>
                    <a:pt x="565090" y="0"/>
                    <a:pt x="364037" y="0"/>
                  </a:cubicBezTo>
                  <a:close/>
                </a:path>
              </a:pathLst>
            </a:custGeom>
            <a:solidFill>
              <a:srgbClr val="F9A159"/>
            </a:solidFill>
          </p:spPr>
        </p:sp>
        <p:sp>
          <p:nvSpPr>
            <p:cNvPr id="28" name="TextBox 28"/>
            <p:cNvSpPr txBox="1"/>
            <p:nvPr/>
          </p:nvSpPr>
          <p:spPr>
            <a:xfrm>
              <a:off x="68257" y="38100"/>
              <a:ext cx="591561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2154500" y="8810382"/>
            <a:ext cx="1401556" cy="1330119"/>
            <a:chOff x="0" y="0"/>
            <a:chExt cx="808873" cy="767644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808873" cy="767644"/>
            </a:xfrm>
            <a:custGeom>
              <a:avLst/>
              <a:gdLst/>
              <a:ahLst/>
              <a:cxnLst/>
              <a:rect l="l" t="t" r="r" b="b"/>
              <a:pathLst>
                <a:path w="808873" h="767644">
                  <a:moveTo>
                    <a:pt x="269770" y="19070"/>
                  </a:moveTo>
                  <a:cubicBezTo>
                    <a:pt x="311105" y="7556"/>
                    <a:pt x="358384" y="0"/>
                    <a:pt x="404654" y="0"/>
                  </a:cubicBezTo>
                  <a:cubicBezTo>
                    <a:pt x="450926" y="0"/>
                    <a:pt x="495452" y="6476"/>
                    <a:pt x="536483" y="17990"/>
                  </a:cubicBezTo>
                  <a:cubicBezTo>
                    <a:pt x="537358" y="18350"/>
                    <a:pt x="538230" y="18350"/>
                    <a:pt x="539103" y="18710"/>
                  </a:cubicBezTo>
                  <a:cubicBezTo>
                    <a:pt x="693195" y="64765"/>
                    <a:pt x="806690" y="186379"/>
                    <a:pt x="808873" y="327499"/>
                  </a:cubicBezTo>
                  <a:lnTo>
                    <a:pt x="808873" y="767644"/>
                  </a:lnTo>
                  <a:lnTo>
                    <a:pt x="0" y="767644"/>
                  </a:lnTo>
                  <a:lnTo>
                    <a:pt x="0" y="327826"/>
                  </a:lnTo>
                  <a:cubicBezTo>
                    <a:pt x="2183" y="185660"/>
                    <a:pt x="113932" y="64045"/>
                    <a:pt x="269770" y="19070"/>
                  </a:cubicBezTo>
                  <a:close/>
                </a:path>
              </a:pathLst>
            </a:custGeom>
            <a:solidFill>
              <a:srgbClr val="733D8D"/>
            </a:solidFill>
          </p:spPr>
        </p:sp>
        <p:sp>
          <p:nvSpPr>
            <p:cNvPr id="31" name="TextBox 31"/>
            <p:cNvSpPr txBox="1"/>
            <p:nvPr/>
          </p:nvSpPr>
          <p:spPr>
            <a:xfrm>
              <a:off x="0" y="88900"/>
              <a:ext cx="808873" cy="67874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2992620" y="9634092"/>
            <a:ext cx="652908" cy="652908"/>
            <a:chOff x="0" y="0"/>
            <a:chExt cx="812800" cy="8128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A159"/>
            </a:solidFill>
          </p:spPr>
        </p:sp>
        <p:sp>
          <p:nvSpPr>
            <p:cNvPr id="34" name="TextBox 34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35" name="Group 35"/>
          <p:cNvGrpSpPr/>
          <p:nvPr/>
        </p:nvGrpSpPr>
        <p:grpSpPr>
          <a:xfrm rot="-1389785">
            <a:off x="2130380" y="7336690"/>
            <a:ext cx="1323435" cy="791068"/>
            <a:chOff x="0" y="0"/>
            <a:chExt cx="763787" cy="456545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763787" cy="456545"/>
            </a:xfrm>
            <a:custGeom>
              <a:avLst/>
              <a:gdLst/>
              <a:ahLst/>
              <a:cxnLst/>
              <a:rect l="l" t="t" r="r" b="b"/>
              <a:pathLst>
                <a:path w="763787" h="456545">
                  <a:moveTo>
                    <a:pt x="254733" y="19070"/>
                  </a:moveTo>
                  <a:cubicBezTo>
                    <a:pt x="293764" y="7556"/>
                    <a:pt x="338408" y="0"/>
                    <a:pt x="382099" y="0"/>
                  </a:cubicBezTo>
                  <a:cubicBezTo>
                    <a:pt x="425792" y="0"/>
                    <a:pt x="467836" y="6476"/>
                    <a:pt x="506580" y="17990"/>
                  </a:cubicBezTo>
                  <a:cubicBezTo>
                    <a:pt x="507406" y="18350"/>
                    <a:pt x="508230" y="18350"/>
                    <a:pt x="509054" y="18710"/>
                  </a:cubicBezTo>
                  <a:cubicBezTo>
                    <a:pt x="654557" y="64765"/>
                    <a:pt x="761726" y="186379"/>
                    <a:pt x="763787" y="320589"/>
                  </a:cubicBezTo>
                  <a:lnTo>
                    <a:pt x="763787" y="456545"/>
                  </a:lnTo>
                  <a:lnTo>
                    <a:pt x="0" y="456545"/>
                  </a:lnTo>
                  <a:lnTo>
                    <a:pt x="0" y="320689"/>
                  </a:lnTo>
                  <a:cubicBezTo>
                    <a:pt x="2061" y="185660"/>
                    <a:pt x="107581" y="64045"/>
                    <a:pt x="254733" y="19070"/>
                  </a:cubicBezTo>
                  <a:close/>
                </a:path>
              </a:pathLst>
            </a:custGeom>
            <a:solidFill>
              <a:srgbClr val="643F5F"/>
            </a:solidFill>
          </p:spPr>
        </p:sp>
        <p:sp>
          <p:nvSpPr>
            <p:cNvPr id="37" name="TextBox 37"/>
            <p:cNvSpPr txBox="1"/>
            <p:nvPr/>
          </p:nvSpPr>
          <p:spPr>
            <a:xfrm>
              <a:off x="0" y="88900"/>
              <a:ext cx="763787" cy="3676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38" name="Group 38"/>
          <p:cNvGrpSpPr/>
          <p:nvPr/>
        </p:nvGrpSpPr>
        <p:grpSpPr>
          <a:xfrm rot="880813">
            <a:off x="2471231" y="7324092"/>
            <a:ext cx="1088635" cy="816264"/>
            <a:chOff x="0" y="0"/>
            <a:chExt cx="628278" cy="471086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628278" cy="471086"/>
            </a:xfrm>
            <a:custGeom>
              <a:avLst/>
              <a:gdLst/>
              <a:ahLst/>
              <a:cxnLst/>
              <a:rect l="l" t="t" r="r" b="b"/>
              <a:pathLst>
                <a:path w="628278" h="471086">
                  <a:moveTo>
                    <a:pt x="314139" y="0"/>
                  </a:moveTo>
                  <a:cubicBezTo>
                    <a:pt x="140645" y="0"/>
                    <a:pt x="0" y="105456"/>
                    <a:pt x="0" y="235543"/>
                  </a:cubicBezTo>
                  <a:cubicBezTo>
                    <a:pt x="0" y="365630"/>
                    <a:pt x="140645" y="471086"/>
                    <a:pt x="314139" y="471086"/>
                  </a:cubicBezTo>
                  <a:cubicBezTo>
                    <a:pt x="487633" y="471086"/>
                    <a:pt x="628278" y="365630"/>
                    <a:pt x="628278" y="235543"/>
                  </a:cubicBezTo>
                  <a:cubicBezTo>
                    <a:pt x="628278" y="105456"/>
                    <a:pt x="487633" y="0"/>
                    <a:pt x="314139" y="0"/>
                  </a:cubicBezTo>
                  <a:close/>
                </a:path>
              </a:pathLst>
            </a:custGeom>
            <a:solidFill>
              <a:srgbClr val="643F5F"/>
            </a:solidFill>
          </p:spPr>
        </p:sp>
        <p:sp>
          <p:nvSpPr>
            <p:cNvPr id="40" name="TextBox 40"/>
            <p:cNvSpPr txBox="1"/>
            <p:nvPr/>
          </p:nvSpPr>
          <p:spPr>
            <a:xfrm>
              <a:off x="58901" y="6064"/>
              <a:ext cx="510476" cy="4208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3220473" y="5533908"/>
            <a:ext cx="1208589" cy="1350392"/>
            <a:chOff x="0" y="0"/>
            <a:chExt cx="636518" cy="711200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636529" cy="711200"/>
            </a:xfrm>
            <a:custGeom>
              <a:avLst/>
              <a:gdLst/>
              <a:ahLst/>
              <a:cxnLst/>
              <a:rect l="l" t="t" r="r" b="b"/>
              <a:pathLst>
                <a:path w="636529" h="711200">
                  <a:moveTo>
                    <a:pt x="357092" y="0"/>
                  </a:moveTo>
                  <a:lnTo>
                    <a:pt x="282407" y="0"/>
                  </a:lnTo>
                  <a:cubicBezTo>
                    <a:pt x="126426" y="0"/>
                    <a:pt x="0" y="123512"/>
                    <a:pt x="0" y="275871"/>
                  </a:cubicBezTo>
                  <a:cubicBezTo>
                    <a:pt x="0" y="386169"/>
                    <a:pt x="66279" y="481310"/>
                    <a:pt x="162037" y="525451"/>
                  </a:cubicBezTo>
                  <a:lnTo>
                    <a:pt x="162037" y="711200"/>
                  </a:lnTo>
                  <a:lnTo>
                    <a:pt x="353844" y="551732"/>
                  </a:lnTo>
                  <a:lnTo>
                    <a:pt x="357092" y="551732"/>
                  </a:lnTo>
                  <a:cubicBezTo>
                    <a:pt x="510080" y="551732"/>
                    <a:pt x="636518" y="428220"/>
                    <a:pt x="636518" y="275861"/>
                  </a:cubicBezTo>
                  <a:cubicBezTo>
                    <a:pt x="636529" y="123512"/>
                    <a:pt x="510080" y="0"/>
                    <a:pt x="357092" y="0"/>
                  </a:cubicBezTo>
                  <a:close/>
                </a:path>
              </a:pathLst>
            </a:custGeom>
            <a:solidFill>
              <a:srgbClr val="FFD25E"/>
            </a:solidFill>
          </p:spPr>
        </p:sp>
        <p:sp>
          <p:nvSpPr>
            <p:cNvPr id="43" name="TextBox 43"/>
            <p:cNvSpPr txBox="1"/>
            <p:nvPr/>
          </p:nvSpPr>
          <p:spPr>
            <a:xfrm>
              <a:off x="0" y="9525"/>
              <a:ext cx="636518" cy="511175"/>
            </a:xfrm>
            <a:prstGeom prst="rect">
              <a:avLst/>
            </a:prstGeom>
          </p:spPr>
          <p:txBody>
            <a:bodyPr lIns="110932" tIns="110932" rIns="110932" bIns="110932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 rot="-2283310">
            <a:off x="4724201" y="6222591"/>
            <a:ext cx="814425" cy="909981"/>
            <a:chOff x="0" y="0"/>
            <a:chExt cx="636518" cy="711200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636529" cy="711200"/>
            </a:xfrm>
            <a:custGeom>
              <a:avLst/>
              <a:gdLst/>
              <a:ahLst/>
              <a:cxnLst/>
              <a:rect l="l" t="t" r="r" b="b"/>
              <a:pathLst>
                <a:path w="636529" h="711200">
                  <a:moveTo>
                    <a:pt x="357092" y="0"/>
                  </a:moveTo>
                  <a:lnTo>
                    <a:pt x="282407" y="0"/>
                  </a:lnTo>
                  <a:cubicBezTo>
                    <a:pt x="126426" y="0"/>
                    <a:pt x="0" y="123512"/>
                    <a:pt x="0" y="275871"/>
                  </a:cubicBezTo>
                  <a:cubicBezTo>
                    <a:pt x="0" y="386169"/>
                    <a:pt x="66279" y="481310"/>
                    <a:pt x="162037" y="525451"/>
                  </a:cubicBezTo>
                  <a:lnTo>
                    <a:pt x="162037" y="711200"/>
                  </a:lnTo>
                  <a:lnTo>
                    <a:pt x="353844" y="551732"/>
                  </a:lnTo>
                  <a:lnTo>
                    <a:pt x="357092" y="551732"/>
                  </a:lnTo>
                  <a:cubicBezTo>
                    <a:pt x="510080" y="551732"/>
                    <a:pt x="636518" y="428220"/>
                    <a:pt x="636518" y="275861"/>
                  </a:cubicBezTo>
                  <a:cubicBezTo>
                    <a:pt x="636529" y="123512"/>
                    <a:pt x="510080" y="0"/>
                    <a:pt x="357092" y="0"/>
                  </a:cubicBezTo>
                  <a:close/>
                </a:path>
              </a:pathLst>
            </a:custGeom>
            <a:solidFill>
              <a:srgbClr val="8B80AF"/>
            </a:solidFill>
          </p:spPr>
        </p:sp>
        <p:sp>
          <p:nvSpPr>
            <p:cNvPr id="46" name="TextBox 46"/>
            <p:cNvSpPr txBox="1"/>
            <p:nvPr/>
          </p:nvSpPr>
          <p:spPr>
            <a:xfrm>
              <a:off x="0" y="9525"/>
              <a:ext cx="636518" cy="511175"/>
            </a:xfrm>
            <a:prstGeom prst="rect">
              <a:avLst/>
            </a:prstGeom>
          </p:spPr>
          <p:txBody>
            <a:bodyPr lIns="110932" tIns="110932" rIns="110932" bIns="110932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0" y="947111"/>
            <a:ext cx="9144000" cy="10033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700"/>
              </a:lnSpc>
              <a:spcBef>
                <a:spcPct val="0"/>
              </a:spcBef>
            </a:pPr>
            <a:r>
              <a:rPr lang="en-US" sz="7000" spc="-70">
                <a:solidFill>
                  <a:srgbClr val="A46A9C"/>
                </a:solidFill>
                <a:latin typeface="Nunito Bold"/>
              </a:rPr>
              <a:t>Partner*innenarbeit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56133" y="1988514"/>
            <a:ext cx="17831867" cy="776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25"/>
              </a:lnSpc>
            </a:pPr>
            <a:r>
              <a:rPr lang="en-US" sz="4295" spc="-42">
                <a:solidFill>
                  <a:srgbClr val="663F61"/>
                </a:solidFill>
                <a:latin typeface="Nunito Bold"/>
              </a:rPr>
              <a:t>Ruft eine Plattform auf, die ihr verwendet, und überprüft die Privatsphäre-Einstellungen. Ihr findet sie meist in euren Kontoeinstellungen. </a:t>
            </a:r>
          </a:p>
          <a:p>
            <a:pPr>
              <a:lnSpc>
                <a:spcPts val="4725"/>
              </a:lnSpc>
            </a:pPr>
            <a:endParaRPr lang="en-US" sz="4295" spc="-42">
              <a:solidFill>
                <a:srgbClr val="663F61"/>
              </a:solidFill>
              <a:latin typeface="Nunito Bold"/>
            </a:endParaRPr>
          </a:p>
          <a:p>
            <a:pPr>
              <a:lnSpc>
                <a:spcPts val="4725"/>
              </a:lnSpc>
            </a:pPr>
            <a:r>
              <a:rPr lang="en-US" sz="4295" spc="-42">
                <a:solidFill>
                  <a:srgbClr val="663F61"/>
                </a:solidFill>
                <a:latin typeface="Nunito Bold"/>
              </a:rPr>
              <a:t>Wenn ihr eure Privatsphäre-Einstellungen untersucht habt, sprecht mit euren Partner*innen über diese Einstellungen. </a:t>
            </a:r>
          </a:p>
          <a:p>
            <a:pPr>
              <a:lnSpc>
                <a:spcPts val="4725"/>
              </a:lnSpc>
            </a:pPr>
            <a:endParaRPr lang="en-US" sz="4295" spc="-42">
              <a:solidFill>
                <a:srgbClr val="663F61"/>
              </a:solidFill>
              <a:latin typeface="Nunito Bold"/>
            </a:endParaRPr>
          </a:p>
          <a:p>
            <a:pPr>
              <a:lnSpc>
                <a:spcPts val="4725"/>
              </a:lnSpc>
            </a:pPr>
            <a:r>
              <a:rPr lang="en-US" sz="4295" spc="-42">
                <a:solidFill>
                  <a:srgbClr val="663F61"/>
                </a:solidFill>
                <a:latin typeface="Nunito Bold"/>
              </a:rPr>
              <a:t>Warum habt ihr euch für die jeweiligen Privatsphäre-Einstellungen entschieden? </a:t>
            </a:r>
          </a:p>
          <a:p>
            <a:pPr>
              <a:lnSpc>
                <a:spcPts val="4725"/>
              </a:lnSpc>
            </a:pPr>
            <a:r>
              <a:rPr lang="en-US" sz="4295" spc="-42">
                <a:solidFill>
                  <a:srgbClr val="663F61"/>
                </a:solidFill>
                <a:latin typeface="Nunito Bold"/>
              </a:rPr>
              <a:t>Kommt es auf die Situation und die Plattform an?</a:t>
            </a:r>
          </a:p>
          <a:p>
            <a:pPr>
              <a:lnSpc>
                <a:spcPts val="4725"/>
              </a:lnSpc>
            </a:pPr>
            <a:r>
              <a:rPr lang="en-US" sz="4295" spc="-42">
                <a:solidFill>
                  <a:srgbClr val="663F61"/>
                </a:solidFill>
                <a:latin typeface="Nunito Bold"/>
              </a:rPr>
              <a:t>Habt ihr eure Einstellungen schon einmal verändert? </a:t>
            </a:r>
          </a:p>
          <a:p>
            <a:pPr>
              <a:lnSpc>
                <a:spcPts val="4725"/>
              </a:lnSpc>
            </a:pPr>
            <a:r>
              <a:rPr lang="en-US" sz="4295" spc="-42">
                <a:solidFill>
                  <a:srgbClr val="663F61"/>
                </a:solidFill>
                <a:latin typeface="Nunito Bold"/>
              </a:rPr>
              <a:t>Wie oft ändert ihr eure Einstellungen und warum?</a:t>
            </a:r>
          </a:p>
          <a:p>
            <a:pPr algn="ctr">
              <a:lnSpc>
                <a:spcPts val="4395"/>
              </a:lnSpc>
              <a:spcBef>
                <a:spcPct val="0"/>
              </a:spcBef>
            </a:pPr>
            <a:endParaRPr lang="en-US" sz="4295" spc="-42">
              <a:solidFill>
                <a:srgbClr val="663F61"/>
              </a:solidFill>
              <a:latin typeface="Nunito Bold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15057547" y="6732788"/>
            <a:ext cx="3230453" cy="3554212"/>
            <a:chOff x="0" y="0"/>
            <a:chExt cx="4307271" cy="4738949"/>
          </a:xfrm>
        </p:grpSpPr>
        <p:grpSp>
          <p:nvGrpSpPr>
            <p:cNvPr id="5" name="Group 5"/>
            <p:cNvGrpSpPr/>
            <p:nvPr/>
          </p:nvGrpSpPr>
          <p:grpSpPr>
            <a:xfrm>
              <a:off x="1856510" y="2223062"/>
              <a:ext cx="282288" cy="282288"/>
              <a:chOff x="0" y="0"/>
              <a:chExt cx="554990" cy="55499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48260" y="44450"/>
                <a:ext cx="449580" cy="462280"/>
              </a:xfrm>
              <a:custGeom>
                <a:avLst/>
                <a:gdLst/>
                <a:ahLst/>
                <a:cxnLst/>
                <a:rect l="l" t="t" r="r" b="b"/>
                <a:pathLst>
                  <a:path w="449580" h="462280">
                    <a:moveTo>
                      <a:pt x="449580" y="163830"/>
                    </a:moveTo>
                    <a:cubicBezTo>
                      <a:pt x="449580" y="307340"/>
                      <a:pt x="433070" y="344170"/>
                      <a:pt x="411480" y="372110"/>
                    </a:cubicBezTo>
                    <a:cubicBezTo>
                      <a:pt x="389890" y="400050"/>
                      <a:pt x="356870" y="424180"/>
                      <a:pt x="325120" y="439420"/>
                    </a:cubicBezTo>
                    <a:cubicBezTo>
                      <a:pt x="292100" y="454660"/>
                      <a:pt x="252730" y="462280"/>
                      <a:pt x="217170" y="459740"/>
                    </a:cubicBezTo>
                    <a:cubicBezTo>
                      <a:pt x="181610" y="457200"/>
                      <a:pt x="143510" y="444500"/>
                      <a:pt x="113030" y="426720"/>
                    </a:cubicBezTo>
                    <a:cubicBezTo>
                      <a:pt x="82550" y="407670"/>
                      <a:pt x="54610" y="379730"/>
                      <a:pt x="35560" y="349250"/>
                    </a:cubicBezTo>
                    <a:cubicBezTo>
                      <a:pt x="17780" y="318770"/>
                      <a:pt x="5080" y="280670"/>
                      <a:pt x="2540" y="245110"/>
                    </a:cubicBezTo>
                    <a:cubicBezTo>
                      <a:pt x="0" y="209550"/>
                      <a:pt x="7620" y="170180"/>
                      <a:pt x="22860" y="137160"/>
                    </a:cubicBezTo>
                    <a:cubicBezTo>
                      <a:pt x="38100" y="105410"/>
                      <a:pt x="62230" y="72390"/>
                      <a:pt x="90170" y="50800"/>
                    </a:cubicBezTo>
                    <a:cubicBezTo>
                      <a:pt x="118110" y="29210"/>
                      <a:pt x="154940" y="12700"/>
                      <a:pt x="189230" y="6350"/>
                    </a:cubicBezTo>
                    <a:cubicBezTo>
                      <a:pt x="223520" y="0"/>
                      <a:pt x="264160" y="2540"/>
                      <a:pt x="298450" y="12700"/>
                    </a:cubicBezTo>
                    <a:cubicBezTo>
                      <a:pt x="332740" y="22860"/>
                      <a:pt x="392430" y="69850"/>
                      <a:pt x="392430" y="69850"/>
                    </a:cubicBezTo>
                  </a:path>
                </a:pathLst>
              </a:custGeom>
              <a:solidFill>
                <a:srgbClr val="FFFEFE"/>
              </a:solidFill>
              <a:ln cap="sq">
                <a:noFill/>
                <a:prstDash val="solid"/>
                <a:miter/>
              </a:ln>
            </p:spPr>
          </p:sp>
        </p:grpSp>
        <p:grpSp>
          <p:nvGrpSpPr>
            <p:cNvPr id="7" name="Group 7"/>
            <p:cNvGrpSpPr/>
            <p:nvPr/>
          </p:nvGrpSpPr>
          <p:grpSpPr>
            <a:xfrm>
              <a:off x="2101977" y="401434"/>
              <a:ext cx="282288" cy="282288"/>
              <a:chOff x="0" y="0"/>
              <a:chExt cx="554990" cy="55499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48260" y="44450"/>
                <a:ext cx="449580" cy="462280"/>
              </a:xfrm>
              <a:custGeom>
                <a:avLst/>
                <a:gdLst/>
                <a:ahLst/>
                <a:cxnLst/>
                <a:rect l="l" t="t" r="r" b="b"/>
                <a:pathLst>
                  <a:path w="449580" h="462280">
                    <a:moveTo>
                      <a:pt x="448310" y="163830"/>
                    </a:moveTo>
                    <a:cubicBezTo>
                      <a:pt x="449580" y="307340"/>
                      <a:pt x="431800" y="344170"/>
                      <a:pt x="410210" y="372110"/>
                    </a:cubicBezTo>
                    <a:cubicBezTo>
                      <a:pt x="388620" y="400050"/>
                      <a:pt x="355600" y="425450"/>
                      <a:pt x="323850" y="439420"/>
                    </a:cubicBezTo>
                    <a:cubicBezTo>
                      <a:pt x="292100" y="453390"/>
                      <a:pt x="252730" y="462280"/>
                      <a:pt x="217170" y="459740"/>
                    </a:cubicBezTo>
                    <a:cubicBezTo>
                      <a:pt x="181610" y="457200"/>
                      <a:pt x="142240" y="445770"/>
                      <a:pt x="111760" y="426720"/>
                    </a:cubicBezTo>
                    <a:cubicBezTo>
                      <a:pt x="81280" y="408940"/>
                      <a:pt x="52070" y="379730"/>
                      <a:pt x="34290" y="349250"/>
                    </a:cubicBezTo>
                    <a:cubicBezTo>
                      <a:pt x="16510" y="318770"/>
                      <a:pt x="5080" y="280670"/>
                      <a:pt x="2540" y="245110"/>
                    </a:cubicBezTo>
                    <a:cubicBezTo>
                      <a:pt x="0" y="209550"/>
                      <a:pt x="7620" y="168910"/>
                      <a:pt x="21590" y="137160"/>
                    </a:cubicBezTo>
                    <a:cubicBezTo>
                      <a:pt x="35560" y="105410"/>
                      <a:pt x="60960" y="73660"/>
                      <a:pt x="88900" y="52070"/>
                    </a:cubicBezTo>
                    <a:cubicBezTo>
                      <a:pt x="116840" y="30480"/>
                      <a:pt x="153670" y="12700"/>
                      <a:pt x="189230" y="6350"/>
                    </a:cubicBezTo>
                    <a:cubicBezTo>
                      <a:pt x="223520" y="0"/>
                      <a:pt x="264160" y="2540"/>
                      <a:pt x="298450" y="12700"/>
                    </a:cubicBezTo>
                    <a:cubicBezTo>
                      <a:pt x="332740" y="22860"/>
                      <a:pt x="392430" y="69850"/>
                      <a:pt x="392430" y="69850"/>
                    </a:cubicBezTo>
                  </a:path>
                </a:pathLst>
              </a:custGeom>
              <a:solidFill>
                <a:srgbClr val="FFFEFE"/>
              </a:solidFill>
              <a:ln cap="sq">
                <a:noFill/>
                <a:prstDash val="solid"/>
                <a:miter/>
              </a:ln>
            </p:spPr>
          </p:sp>
        </p:grpSp>
        <p:grpSp>
          <p:nvGrpSpPr>
            <p:cNvPr id="9" name="Group 9"/>
            <p:cNvGrpSpPr/>
            <p:nvPr/>
          </p:nvGrpSpPr>
          <p:grpSpPr>
            <a:xfrm>
              <a:off x="0" y="174054"/>
              <a:ext cx="282288" cy="281642"/>
              <a:chOff x="0" y="0"/>
              <a:chExt cx="554990" cy="55372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48260" y="44450"/>
                <a:ext cx="449580" cy="461010"/>
              </a:xfrm>
              <a:custGeom>
                <a:avLst/>
                <a:gdLst/>
                <a:ahLst/>
                <a:cxnLst/>
                <a:rect l="l" t="t" r="r" b="b"/>
                <a:pathLst>
                  <a:path w="449580" h="461010">
                    <a:moveTo>
                      <a:pt x="449580" y="162560"/>
                    </a:moveTo>
                    <a:cubicBezTo>
                      <a:pt x="449580" y="307340"/>
                      <a:pt x="433070" y="344170"/>
                      <a:pt x="411480" y="372110"/>
                    </a:cubicBezTo>
                    <a:cubicBezTo>
                      <a:pt x="389890" y="400050"/>
                      <a:pt x="356870" y="425450"/>
                      <a:pt x="325120" y="439420"/>
                    </a:cubicBezTo>
                    <a:cubicBezTo>
                      <a:pt x="292100" y="453390"/>
                      <a:pt x="252730" y="461010"/>
                      <a:pt x="217170" y="458470"/>
                    </a:cubicBezTo>
                    <a:cubicBezTo>
                      <a:pt x="181610" y="455930"/>
                      <a:pt x="143510" y="444500"/>
                      <a:pt x="113030" y="426720"/>
                    </a:cubicBezTo>
                    <a:cubicBezTo>
                      <a:pt x="82550" y="408940"/>
                      <a:pt x="54610" y="379730"/>
                      <a:pt x="35560" y="349250"/>
                    </a:cubicBezTo>
                    <a:cubicBezTo>
                      <a:pt x="17780" y="318770"/>
                      <a:pt x="5080" y="280670"/>
                      <a:pt x="2540" y="245110"/>
                    </a:cubicBezTo>
                    <a:cubicBezTo>
                      <a:pt x="0" y="209550"/>
                      <a:pt x="7620" y="170180"/>
                      <a:pt x="22860" y="137160"/>
                    </a:cubicBezTo>
                    <a:cubicBezTo>
                      <a:pt x="38100" y="105410"/>
                      <a:pt x="62230" y="72390"/>
                      <a:pt x="90170" y="50800"/>
                    </a:cubicBezTo>
                    <a:cubicBezTo>
                      <a:pt x="118110" y="29210"/>
                      <a:pt x="154940" y="12700"/>
                      <a:pt x="189230" y="6350"/>
                    </a:cubicBezTo>
                    <a:cubicBezTo>
                      <a:pt x="223520" y="0"/>
                      <a:pt x="264160" y="2540"/>
                      <a:pt x="298450" y="12700"/>
                    </a:cubicBezTo>
                    <a:cubicBezTo>
                      <a:pt x="332740" y="22860"/>
                      <a:pt x="392430" y="69850"/>
                      <a:pt x="392430" y="69850"/>
                    </a:cubicBezTo>
                  </a:path>
                </a:pathLst>
              </a:custGeom>
              <a:solidFill>
                <a:srgbClr val="FFFEFE"/>
              </a:solidFill>
              <a:ln cap="sq">
                <a:noFill/>
                <a:prstDash val="solid"/>
                <a:miter/>
              </a:ln>
            </p:spPr>
          </p:sp>
        </p:grpSp>
        <p:grpSp>
          <p:nvGrpSpPr>
            <p:cNvPr id="11" name="Group 11"/>
            <p:cNvGrpSpPr/>
            <p:nvPr/>
          </p:nvGrpSpPr>
          <p:grpSpPr>
            <a:xfrm rot="-10800000">
              <a:off x="1092331" y="3169249"/>
              <a:ext cx="2092934" cy="1569700"/>
              <a:chOff x="0" y="0"/>
              <a:chExt cx="812800" cy="6096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812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09600">
                    <a:moveTo>
                      <a:pt x="203200" y="0"/>
                    </a:moveTo>
                    <a:lnTo>
                      <a:pt x="609600" y="0"/>
                    </a:lnTo>
                    <a:lnTo>
                      <a:pt x="812800" y="609600"/>
                    </a:lnTo>
                    <a:lnTo>
                      <a:pt x="0" y="609600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A46A9C"/>
              </a:solidFill>
            </p:spPr>
          </p:sp>
          <p:sp>
            <p:nvSpPr>
              <p:cNvPr id="13" name="TextBox 13"/>
              <p:cNvSpPr txBox="1"/>
              <p:nvPr/>
            </p:nvSpPr>
            <p:spPr>
              <a:xfrm>
                <a:off x="127000" y="-38100"/>
                <a:ext cx="558800" cy="6477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14" name="Group 14"/>
            <p:cNvGrpSpPr/>
            <p:nvPr/>
          </p:nvGrpSpPr>
          <p:grpSpPr>
            <a:xfrm rot="3519242">
              <a:off x="2488339" y="473380"/>
              <a:ext cx="1217211" cy="2092934"/>
              <a:chOff x="0" y="0"/>
              <a:chExt cx="472709" cy="812800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0" y="0"/>
                <a:ext cx="472709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472709" h="812800">
                    <a:moveTo>
                      <a:pt x="236355" y="0"/>
                    </a:moveTo>
                    <a:cubicBezTo>
                      <a:pt x="105820" y="0"/>
                      <a:pt x="0" y="181951"/>
                      <a:pt x="0" y="406400"/>
                    </a:cubicBezTo>
                    <a:cubicBezTo>
                      <a:pt x="0" y="630849"/>
                      <a:pt x="105820" y="812800"/>
                      <a:pt x="236355" y="812800"/>
                    </a:cubicBezTo>
                    <a:cubicBezTo>
                      <a:pt x="366890" y="812800"/>
                      <a:pt x="472709" y="630849"/>
                      <a:pt x="472709" y="406400"/>
                    </a:cubicBezTo>
                    <a:cubicBezTo>
                      <a:pt x="472709" y="181951"/>
                      <a:pt x="366890" y="0"/>
                      <a:pt x="236355" y="0"/>
                    </a:cubicBezTo>
                    <a:close/>
                  </a:path>
                </a:pathLst>
              </a:custGeom>
              <a:solidFill>
                <a:srgbClr val="3F6448"/>
              </a:solidFill>
            </p:spPr>
          </p:sp>
          <p:sp>
            <p:nvSpPr>
              <p:cNvPr id="16" name="TextBox 16"/>
              <p:cNvSpPr txBox="1"/>
              <p:nvPr/>
            </p:nvSpPr>
            <p:spPr>
              <a:xfrm>
                <a:off x="44316" y="38100"/>
                <a:ext cx="384076" cy="6985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17" name="Group 17"/>
            <p:cNvGrpSpPr/>
            <p:nvPr/>
          </p:nvGrpSpPr>
          <p:grpSpPr>
            <a:xfrm rot="3096240">
              <a:off x="2253541" y="2071437"/>
              <a:ext cx="757563" cy="1302592"/>
              <a:chOff x="0" y="0"/>
              <a:chExt cx="472709" cy="812800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472709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472709" h="812800">
                    <a:moveTo>
                      <a:pt x="236355" y="0"/>
                    </a:moveTo>
                    <a:cubicBezTo>
                      <a:pt x="105820" y="0"/>
                      <a:pt x="0" y="181951"/>
                      <a:pt x="0" y="406400"/>
                    </a:cubicBezTo>
                    <a:cubicBezTo>
                      <a:pt x="0" y="630849"/>
                      <a:pt x="105820" y="812800"/>
                      <a:pt x="236355" y="812800"/>
                    </a:cubicBezTo>
                    <a:cubicBezTo>
                      <a:pt x="366890" y="812800"/>
                      <a:pt x="472709" y="630849"/>
                      <a:pt x="472709" y="406400"/>
                    </a:cubicBezTo>
                    <a:cubicBezTo>
                      <a:pt x="472709" y="181951"/>
                      <a:pt x="366890" y="0"/>
                      <a:pt x="236355" y="0"/>
                    </a:cubicBezTo>
                    <a:close/>
                  </a:path>
                </a:pathLst>
              </a:custGeom>
              <a:solidFill>
                <a:srgbClr val="3F6448"/>
              </a:solidFill>
            </p:spPr>
          </p:sp>
          <p:sp>
            <p:nvSpPr>
              <p:cNvPr id="19" name="TextBox 19"/>
              <p:cNvSpPr txBox="1"/>
              <p:nvPr/>
            </p:nvSpPr>
            <p:spPr>
              <a:xfrm>
                <a:off x="44316" y="38100"/>
                <a:ext cx="384076" cy="6985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 rot="-2242399">
              <a:off x="651407" y="1176595"/>
              <a:ext cx="1217211" cy="2092934"/>
              <a:chOff x="0" y="0"/>
              <a:chExt cx="472709" cy="812800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472709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472709" h="812800">
                    <a:moveTo>
                      <a:pt x="236355" y="0"/>
                    </a:moveTo>
                    <a:cubicBezTo>
                      <a:pt x="105820" y="0"/>
                      <a:pt x="0" y="181951"/>
                      <a:pt x="0" y="406400"/>
                    </a:cubicBezTo>
                    <a:cubicBezTo>
                      <a:pt x="0" y="630849"/>
                      <a:pt x="105820" y="812800"/>
                      <a:pt x="236355" y="812800"/>
                    </a:cubicBezTo>
                    <a:cubicBezTo>
                      <a:pt x="366890" y="812800"/>
                      <a:pt x="472709" y="630849"/>
                      <a:pt x="472709" y="406400"/>
                    </a:cubicBezTo>
                    <a:cubicBezTo>
                      <a:pt x="472709" y="181951"/>
                      <a:pt x="366890" y="0"/>
                      <a:pt x="236355" y="0"/>
                    </a:cubicBezTo>
                    <a:close/>
                  </a:path>
                </a:pathLst>
              </a:custGeom>
              <a:solidFill>
                <a:srgbClr val="3F6448"/>
              </a:solidFill>
            </p:spPr>
          </p:sp>
          <p:sp>
            <p:nvSpPr>
              <p:cNvPr id="22" name="TextBox 22"/>
              <p:cNvSpPr txBox="1"/>
              <p:nvPr/>
            </p:nvSpPr>
            <p:spPr>
              <a:xfrm>
                <a:off x="44316" y="38100"/>
                <a:ext cx="384076" cy="6985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23" name="Group 23"/>
            <p:cNvGrpSpPr/>
            <p:nvPr/>
          </p:nvGrpSpPr>
          <p:grpSpPr>
            <a:xfrm rot="-1390728">
              <a:off x="1477728" y="727114"/>
              <a:ext cx="757563" cy="1302592"/>
              <a:chOff x="0" y="0"/>
              <a:chExt cx="472709" cy="81280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472709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472709" h="812800">
                    <a:moveTo>
                      <a:pt x="236355" y="0"/>
                    </a:moveTo>
                    <a:cubicBezTo>
                      <a:pt x="105820" y="0"/>
                      <a:pt x="0" y="181951"/>
                      <a:pt x="0" y="406400"/>
                    </a:cubicBezTo>
                    <a:cubicBezTo>
                      <a:pt x="0" y="630849"/>
                      <a:pt x="105820" y="812800"/>
                      <a:pt x="236355" y="812800"/>
                    </a:cubicBezTo>
                    <a:cubicBezTo>
                      <a:pt x="366890" y="812800"/>
                      <a:pt x="472709" y="630849"/>
                      <a:pt x="472709" y="406400"/>
                    </a:cubicBezTo>
                    <a:cubicBezTo>
                      <a:pt x="472709" y="181951"/>
                      <a:pt x="366890" y="0"/>
                      <a:pt x="236355" y="0"/>
                    </a:cubicBezTo>
                    <a:close/>
                  </a:path>
                </a:pathLst>
              </a:custGeom>
              <a:solidFill>
                <a:srgbClr val="3F6448"/>
              </a:solidFill>
            </p:spPr>
          </p:sp>
          <p:sp>
            <p:nvSpPr>
              <p:cNvPr id="25" name="TextBox 25"/>
              <p:cNvSpPr txBox="1"/>
              <p:nvPr/>
            </p:nvSpPr>
            <p:spPr>
              <a:xfrm>
                <a:off x="44316" y="38100"/>
                <a:ext cx="384076" cy="6985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26" name="Group 26"/>
            <p:cNvGrpSpPr/>
            <p:nvPr/>
          </p:nvGrpSpPr>
          <p:grpSpPr>
            <a:xfrm rot="-190789">
              <a:off x="2031042" y="18795"/>
              <a:ext cx="711625" cy="1223603"/>
              <a:chOff x="0" y="0"/>
              <a:chExt cx="472709" cy="812800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472709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472709" h="812800">
                    <a:moveTo>
                      <a:pt x="236355" y="0"/>
                    </a:moveTo>
                    <a:cubicBezTo>
                      <a:pt x="105820" y="0"/>
                      <a:pt x="0" y="181951"/>
                      <a:pt x="0" y="406400"/>
                    </a:cubicBezTo>
                    <a:cubicBezTo>
                      <a:pt x="0" y="630849"/>
                      <a:pt x="105820" y="812800"/>
                      <a:pt x="236355" y="812800"/>
                    </a:cubicBezTo>
                    <a:cubicBezTo>
                      <a:pt x="366890" y="812800"/>
                      <a:pt x="472709" y="630849"/>
                      <a:pt x="472709" y="406400"/>
                    </a:cubicBezTo>
                    <a:cubicBezTo>
                      <a:pt x="472709" y="181951"/>
                      <a:pt x="366890" y="0"/>
                      <a:pt x="236355" y="0"/>
                    </a:cubicBezTo>
                    <a:close/>
                  </a:path>
                </a:pathLst>
              </a:custGeom>
              <a:solidFill>
                <a:srgbClr val="3F6448"/>
              </a:solidFill>
            </p:spPr>
          </p:sp>
          <p:sp>
            <p:nvSpPr>
              <p:cNvPr id="28" name="TextBox 28"/>
              <p:cNvSpPr txBox="1"/>
              <p:nvPr/>
            </p:nvSpPr>
            <p:spPr>
              <a:xfrm>
                <a:off x="44316" y="38100"/>
                <a:ext cx="384076" cy="69850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1820982" y="1133315"/>
              <a:ext cx="698937" cy="2149133"/>
              <a:chOff x="0" y="0"/>
              <a:chExt cx="1374140" cy="4225290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50800" y="49530"/>
                <a:ext cx="1275080" cy="4130040"/>
              </a:xfrm>
              <a:custGeom>
                <a:avLst/>
                <a:gdLst/>
                <a:ahLst/>
                <a:cxnLst/>
                <a:rect l="l" t="t" r="r" b="b"/>
                <a:pathLst>
                  <a:path w="1275080" h="4130040">
                    <a:moveTo>
                      <a:pt x="0" y="3862070"/>
                    </a:moveTo>
                    <a:cubicBezTo>
                      <a:pt x="91440" y="2905760"/>
                      <a:pt x="85090" y="2838450"/>
                      <a:pt x="90170" y="2752090"/>
                    </a:cubicBezTo>
                    <a:cubicBezTo>
                      <a:pt x="95250" y="2672080"/>
                      <a:pt x="101600" y="2613660"/>
                      <a:pt x="114300" y="2522220"/>
                    </a:cubicBezTo>
                    <a:cubicBezTo>
                      <a:pt x="133350" y="2382520"/>
                      <a:pt x="156210" y="2200910"/>
                      <a:pt x="204470" y="2000250"/>
                    </a:cubicBezTo>
                    <a:cubicBezTo>
                      <a:pt x="273050" y="1718310"/>
                      <a:pt x="454660" y="1228090"/>
                      <a:pt x="516890" y="998220"/>
                    </a:cubicBezTo>
                    <a:cubicBezTo>
                      <a:pt x="548640" y="878840"/>
                      <a:pt x="553720" y="817880"/>
                      <a:pt x="579120" y="723900"/>
                    </a:cubicBezTo>
                    <a:cubicBezTo>
                      <a:pt x="607060" y="622300"/>
                      <a:pt x="640080" y="508000"/>
                      <a:pt x="678180" y="408940"/>
                    </a:cubicBezTo>
                    <a:cubicBezTo>
                      <a:pt x="713740" y="316230"/>
                      <a:pt x="763270" y="204470"/>
                      <a:pt x="795020" y="147320"/>
                    </a:cubicBezTo>
                    <a:cubicBezTo>
                      <a:pt x="812800" y="116840"/>
                      <a:pt x="822960" y="99060"/>
                      <a:pt x="840740" y="80010"/>
                    </a:cubicBezTo>
                    <a:cubicBezTo>
                      <a:pt x="858520" y="60960"/>
                      <a:pt x="881380" y="43180"/>
                      <a:pt x="904240" y="30480"/>
                    </a:cubicBezTo>
                    <a:cubicBezTo>
                      <a:pt x="928370" y="17780"/>
                      <a:pt x="955040" y="8890"/>
                      <a:pt x="981710" y="5080"/>
                    </a:cubicBezTo>
                    <a:cubicBezTo>
                      <a:pt x="1008380" y="1270"/>
                      <a:pt x="1036320" y="1270"/>
                      <a:pt x="1062990" y="5080"/>
                    </a:cubicBezTo>
                    <a:cubicBezTo>
                      <a:pt x="1089660" y="8890"/>
                      <a:pt x="1116330" y="17780"/>
                      <a:pt x="1140460" y="30480"/>
                    </a:cubicBezTo>
                    <a:cubicBezTo>
                      <a:pt x="1164590" y="43180"/>
                      <a:pt x="1187450" y="60960"/>
                      <a:pt x="1205230" y="80010"/>
                    </a:cubicBezTo>
                    <a:cubicBezTo>
                      <a:pt x="1223010" y="99060"/>
                      <a:pt x="1238250" y="123190"/>
                      <a:pt x="1249680" y="147320"/>
                    </a:cubicBezTo>
                    <a:cubicBezTo>
                      <a:pt x="1261110" y="171450"/>
                      <a:pt x="1270000" y="198120"/>
                      <a:pt x="1272540" y="224790"/>
                    </a:cubicBezTo>
                    <a:cubicBezTo>
                      <a:pt x="1275080" y="251460"/>
                      <a:pt x="1273810" y="279400"/>
                      <a:pt x="1267460" y="306070"/>
                    </a:cubicBezTo>
                    <a:cubicBezTo>
                      <a:pt x="1261110" y="332740"/>
                      <a:pt x="1250950" y="359410"/>
                      <a:pt x="1236980" y="382270"/>
                    </a:cubicBezTo>
                    <a:cubicBezTo>
                      <a:pt x="1223010" y="405130"/>
                      <a:pt x="1205230" y="426720"/>
                      <a:pt x="1184910" y="443230"/>
                    </a:cubicBezTo>
                    <a:cubicBezTo>
                      <a:pt x="1164590" y="461010"/>
                      <a:pt x="1140460" y="474980"/>
                      <a:pt x="1115060" y="485140"/>
                    </a:cubicBezTo>
                    <a:cubicBezTo>
                      <a:pt x="1090930" y="495300"/>
                      <a:pt x="1062990" y="501650"/>
                      <a:pt x="1036320" y="502920"/>
                    </a:cubicBezTo>
                    <a:cubicBezTo>
                      <a:pt x="1009650" y="504190"/>
                      <a:pt x="980440" y="501650"/>
                      <a:pt x="955040" y="494030"/>
                    </a:cubicBezTo>
                    <a:cubicBezTo>
                      <a:pt x="929640" y="486410"/>
                      <a:pt x="902970" y="474980"/>
                      <a:pt x="881380" y="459740"/>
                    </a:cubicBezTo>
                    <a:cubicBezTo>
                      <a:pt x="859790" y="444500"/>
                      <a:pt x="839470" y="425450"/>
                      <a:pt x="822960" y="403860"/>
                    </a:cubicBezTo>
                    <a:cubicBezTo>
                      <a:pt x="806450" y="382270"/>
                      <a:pt x="793750" y="358140"/>
                      <a:pt x="784860" y="332740"/>
                    </a:cubicBezTo>
                    <a:cubicBezTo>
                      <a:pt x="775970" y="307340"/>
                      <a:pt x="770890" y="279400"/>
                      <a:pt x="770890" y="252730"/>
                    </a:cubicBezTo>
                    <a:cubicBezTo>
                      <a:pt x="770890" y="226060"/>
                      <a:pt x="775970" y="198120"/>
                      <a:pt x="784860" y="172720"/>
                    </a:cubicBezTo>
                    <a:cubicBezTo>
                      <a:pt x="793750" y="147320"/>
                      <a:pt x="806450" y="121920"/>
                      <a:pt x="822960" y="100330"/>
                    </a:cubicBezTo>
                    <a:cubicBezTo>
                      <a:pt x="839470" y="78740"/>
                      <a:pt x="859790" y="59690"/>
                      <a:pt x="881380" y="44450"/>
                    </a:cubicBezTo>
                    <a:cubicBezTo>
                      <a:pt x="902970" y="29210"/>
                      <a:pt x="929640" y="17780"/>
                      <a:pt x="955040" y="10160"/>
                    </a:cubicBezTo>
                    <a:cubicBezTo>
                      <a:pt x="980440" y="2540"/>
                      <a:pt x="1009650" y="0"/>
                      <a:pt x="1036320" y="1270"/>
                    </a:cubicBezTo>
                    <a:cubicBezTo>
                      <a:pt x="1062990" y="2540"/>
                      <a:pt x="1090930" y="8890"/>
                      <a:pt x="1115060" y="19050"/>
                    </a:cubicBezTo>
                    <a:cubicBezTo>
                      <a:pt x="1140460" y="29210"/>
                      <a:pt x="1164590" y="43180"/>
                      <a:pt x="1184910" y="60960"/>
                    </a:cubicBezTo>
                    <a:cubicBezTo>
                      <a:pt x="1205230" y="78740"/>
                      <a:pt x="1223010" y="100330"/>
                      <a:pt x="1236980" y="123190"/>
                    </a:cubicBezTo>
                    <a:cubicBezTo>
                      <a:pt x="1250950" y="146050"/>
                      <a:pt x="1261110" y="172720"/>
                      <a:pt x="1267460" y="198120"/>
                    </a:cubicBezTo>
                    <a:cubicBezTo>
                      <a:pt x="1273810" y="224790"/>
                      <a:pt x="1275080" y="252730"/>
                      <a:pt x="1272540" y="279400"/>
                    </a:cubicBezTo>
                    <a:cubicBezTo>
                      <a:pt x="1270000" y="306070"/>
                      <a:pt x="1262380" y="326390"/>
                      <a:pt x="1250950" y="358140"/>
                    </a:cubicBezTo>
                    <a:cubicBezTo>
                      <a:pt x="1230630" y="411480"/>
                      <a:pt x="1181100" y="488950"/>
                      <a:pt x="1149350" y="565150"/>
                    </a:cubicBezTo>
                    <a:cubicBezTo>
                      <a:pt x="1112520" y="654050"/>
                      <a:pt x="1083310" y="749300"/>
                      <a:pt x="1049020" y="863600"/>
                    </a:cubicBezTo>
                    <a:cubicBezTo>
                      <a:pt x="1003300" y="1013460"/>
                      <a:pt x="956310" y="1196340"/>
                      <a:pt x="908050" y="1390650"/>
                    </a:cubicBezTo>
                    <a:cubicBezTo>
                      <a:pt x="849630" y="1626870"/>
                      <a:pt x="772160" y="1976120"/>
                      <a:pt x="726440" y="2181860"/>
                    </a:cubicBezTo>
                    <a:cubicBezTo>
                      <a:pt x="697230" y="2312670"/>
                      <a:pt x="676910" y="2395220"/>
                      <a:pt x="657860" y="2503170"/>
                    </a:cubicBezTo>
                    <a:cubicBezTo>
                      <a:pt x="638810" y="2612390"/>
                      <a:pt x="622300" y="2730500"/>
                      <a:pt x="612140" y="2832100"/>
                    </a:cubicBezTo>
                    <a:cubicBezTo>
                      <a:pt x="603250" y="2919730"/>
                      <a:pt x="607060" y="2971800"/>
                      <a:pt x="595630" y="3079750"/>
                    </a:cubicBezTo>
                    <a:cubicBezTo>
                      <a:pt x="574040" y="3285490"/>
                      <a:pt x="524510" y="3827780"/>
                      <a:pt x="468630" y="3972560"/>
                    </a:cubicBezTo>
                    <a:cubicBezTo>
                      <a:pt x="448310" y="4024630"/>
                      <a:pt x="425450" y="4046220"/>
                      <a:pt x="403860" y="4069080"/>
                    </a:cubicBezTo>
                    <a:cubicBezTo>
                      <a:pt x="388620" y="4084320"/>
                      <a:pt x="373380" y="4093210"/>
                      <a:pt x="356870" y="4102100"/>
                    </a:cubicBezTo>
                    <a:cubicBezTo>
                      <a:pt x="340360" y="4110990"/>
                      <a:pt x="323850" y="4119880"/>
                      <a:pt x="302260" y="4123690"/>
                    </a:cubicBezTo>
                    <a:cubicBezTo>
                      <a:pt x="270510" y="4130040"/>
                      <a:pt x="217170" y="4130040"/>
                      <a:pt x="185420" y="4124960"/>
                    </a:cubicBezTo>
                    <a:cubicBezTo>
                      <a:pt x="163830" y="4121150"/>
                      <a:pt x="149860" y="4116070"/>
                      <a:pt x="130810" y="4104640"/>
                    </a:cubicBezTo>
                    <a:cubicBezTo>
                      <a:pt x="104140" y="4088130"/>
                      <a:pt x="63500" y="4053840"/>
                      <a:pt x="43180" y="4028440"/>
                    </a:cubicBezTo>
                    <a:cubicBezTo>
                      <a:pt x="29210" y="4010660"/>
                      <a:pt x="21590" y="3997960"/>
                      <a:pt x="15240" y="3976370"/>
                    </a:cubicBezTo>
                    <a:cubicBezTo>
                      <a:pt x="5080" y="3945890"/>
                      <a:pt x="0" y="3862070"/>
                      <a:pt x="0" y="3862070"/>
                    </a:cubicBezTo>
                  </a:path>
                </a:pathLst>
              </a:custGeom>
              <a:solidFill>
                <a:srgbClr val="3F6448"/>
              </a:solidFill>
              <a:ln cap="sq">
                <a:noFill/>
                <a:prstDash val="solid"/>
                <a:miter/>
              </a:ln>
            </p:spPr>
          </p:sp>
        </p:grpSp>
        <p:grpSp>
          <p:nvGrpSpPr>
            <p:cNvPr id="31" name="Group 31"/>
            <p:cNvGrpSpPr/>
            <p:nvPr/>
          </p:nvGrpSpPr>
          <p:grpSpPr>
            <a:xfrm>
              <a:off x="2361010" y="1095203"/>
              <a:ext cx="282288" cy="281642"/>
              <a:chOff x="0" y="0"/>
              <a:chExt cx="554990" cy="553720"/>
            </a:xfrm>
          </p:grpSpPr>
          <p:sp>
            <p:nvSpPr>
              <p:cNvPr id="32" name="Freeform 32"/>
              <p:cNvSpPr/>
              <p:nvPr/>
            </p:nvSpPr>
            <p:spPr>
              <a:xfrm>
                <a:off x="48260" y="44450"/>
                <a:ext cx="449580" cy="461010"/>
              </a:xfrm>
              <a:custGeom>
                <a:avLst/>
                <a:gdLst/>
                <a:ahLst/>
                <a:cxnLst/>
                <a:rect l="l" t="t" r="r" b="b"/>
                <a:pathLst>
                  <a:path w="449580" h="461010">
                    <a:moveTo>
                      <a:pt x="448310" y="162560"/>
                    </a:moveTo>
                    <a:cubicBezTo>
                      <a:pt x="449580" y="307340"/>
                      <a:pt x="431800" y="344170"/>
                      <a:pt x="410210" y="372110"/>
                    </a:cubicBezTo>
                    <a:cubicBezTo>
                      <a:pt x="388620" y="400050"/>
                      <a:pt x="355600" y="425450"/>
                      <a:pt x="323850" y="439420"/>
                    </a:cubicBezTo>
                    <a:cubicBezTo>
                      <a:pt x="292100" y="453390"/>
                      <a:pt x="252730" y="461010"/>
                      <a:pt x="217170" y="458470"/>
                    </a:cubicBezTo>
                    <a:cubicBezTo>
                      <a:pt x="181610" y="455930"/>
                      <a:pt x="142240" y="444500"/>
                      <a:pt x="111760" y="426720"/>
                    </a:cubicBezTo>
                    <a:cubicBezTo>
                      <a:pt x="81280" y="408940"/>
                      <a:pt x="52070" y="379730"/>
                      <a:pt x="34290" y="349250"/>
                    </a:cubicBezTo>
                    <a:cubicBezTo>
                      <a:pt x="16510" y="318770"/>
                      <a:pt x="5080" y="280670"/>
                      <a:pt x="2540" y="245110"/>
                    </a:cubicBezTo>
                    <a:cubicBezTo>
                      <a:pt x="0" y="209550"/>
                      <a:pt x="7620" y="168910"/>
                      <a:pt x="21590" y="137160"/>
                    </a:cubicBezTo>
                    <a:cubicBezTo>
                      <a:pt x="35560" y="104140"/>
                      <a:pt x="62230" y="72390"/>
                      <a:pt x="90170" y="50800"/>
                    </a:cubicBezTo>
                    <a:cubicBezTo>
                      <a:pt x="118110" y="29210"/>
                      <a:pt x="154940" y="12700"/>
                      <a:pt x="189230" y="6350"/>
                    </a:cubicBezTo>
                    <a:cubicBezTo>
                      <a:pt x="223520" y="0"/>
                      <a:pt x="264160" y="2540"/>
                      <a:pt x="298450" y="12700"/>
                    </a:cubicBezTo>
                    <a:cubicBezTo>
                      <a:pt x="332740" y="22860"/>
                      <a:pt x="392430" y="68580"/>
                      <a:pt x="392430" y="68580"/>
                    </a:cubicBezTo>
                  </a:path>
                </a:pathLst>
              </a:custGeom>
              <a:solidFill>
                <a:srgbClr val="3F6448"/>
              </a:solidFill>
              <a:ln cap="sq">
                <a:noFill/>
                <a:prstDash val="solid"/>
                <a:miter/>
              </a:ln>
            </p:spPr>
          </p:sp>
        </p:grpSp>
        <p:sp>
          <p:nvSpPr>
            <p:cNvPr id="33" name="AutoShape 33"/>
            <p:cNvSpPr/>
            <p:nvPr/>
          </p:nvSpPr>
          <p:spPr>
            <a:xfrm>
              <a:off x="1704893" y="3188627"/>
              <a:ext cx="1071046" cy="0"/>
            </a:xfrm>
            <a:prstGeom prst="line">
              <a:avLst/>
            </a:prstGeom>
            <a:ln w="25839" cap="flat">
              <a:solidFill>
                <a:srgbClr val="A46A9C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34" name="Group 34"/>
            <p:cNvGrpSpPr/>
            <p:nvPr/>
          </p:nvGrpSpPr>
          <p:grpSpPr>
            <a:xfrm>
              <a:off x="1719565" y="3159714"/>
              <a:ext cx="1007063" cy="365617"/>
              <a:chOff x="0" y="0"/>
              <a:chExt cx="1979930" cy="718820"/>
            </a:xfrm>
          </p:grpSpPr>
          <p:sp>
            <p:nvSpPr>
              <p:cNvPr id="35" name="Freeform 35"/>
              <p:cNvSpPr/>
              <p:nvPr/>
            </p:nvSpPr>
            <p:spPr>
              <a:xfrm>
                <a:off x="46990" y="49530"/>
                <a:ext cx="1883410" cy="623570"/>
              </a:xfrm>
              <a:custGeom>
                <a:avLst/>
                <a:gdLst/>
                <a:ahLst/>
                <a:cxnLst/>
                <a:rect l="l" t="t" r="r" b="b"/>
                <a:pathLst>
                  <a:path w="1883410" h="623570">
                    <a:moveTo>
                      <a:pt x="236220" y="17780"/>
                    </a:moveTo>
                    <a:cubicBezTo>
                      <a:pt x="656590" y="2540"/>
                      <a:pt x="756920" y="24130"/>
                      <a:pt x="858520" y="26670"/>
                    </a:cubicBezTo>
                    <a:cubicBezTo>
                      <a:pt x="960120" y="29210"/>
                      <a:pt x="1056640" y="17780"/>
                      <a:pt x="1162050" y="19050"/>
                    </a:cubicBezTo>
                    <a:cubicBezTo>
                      <a:pt x="1277620" y="21590"/>
                      <a:pt x="1433830" y="26670"/>
                      <a:pt x="1524000" y="40640"/>
                    </a:cubicBezTo>
                    <a:cubicBezTo>
                      <a:pt x="1579880" y="49530"/>
                      <a:pt x="1617980" y="53340"/>
                      <a:pt x="1657350" y="73660"/>
                    </a:cubicBezTo>
                    <a:cubicBezTo>
                      <a:pt x="1696720" y="93980"/>
                      <a:pt x="1736090" y="128270"/>
                      <a:pt x="1761490" y="165100"/>
                    </a:cubicBezTo>
                    <a:cubicBezTo>
                      <a:pt x="1786890" y="201930"/>
                      <a:pt x="1804670" y="257810"/>
                      <a:pt x="1811020" y="294640"/>
                    </a:cubicBezTo>
                    <a:cubicBezTo>
                      <a:pt x="1816100" y="321310"/>
                      <a:pt x="1816100" y="337820"/>
                      <a:pt x="1811020" y="364490"/>
                    </a:cubicBezTo>
                    <a:cubicBezTo>
                      <a:pt x="1804670" y="401320"/>
                      <a:pt x="1780540" y="462280"/>
                      <a:pt x="1761490" y="494030"/>
                    </a:cubicBezTo>
                    <a:cubicBezTo>
                      <a:pt x="1747520" y="516890"/>
                      <a:pt x="1736090" y="529590"/>
                      <a:pt x="1715770" y="546100"/>
                    </a:cubicBezTo>
                    <a:cubicBezTo>
                      <a:pt x="1686560" y="568960"/>
                      <a:pt x="1628140" y="598170"/>
                      <a:pt x="1592580" y="609600"/>
                    </a:cubicBezTo>
                    <a:cubicBezTo>
                      <a:pt x="1567180" y="617220"/>
                      <a:pt x="1554480" y="621030"/>
                      <a:pt x="1524000" y="618490"/>
                    </a:cubicBezTo>
                    <a:cubicBezTo>
                      <a:pt x="1459230" y="612140"/>
                      <a:pt x="1243330" y="504190"/>
                      <a:pt x="1228090" y="524510"/>
                    </a:cubicBezTo>
                    <a:cubicBezTo>
                      <a:pt x="1219200" y="535940"/>
                      <a:pt x="1291590" y="598170"/>
                      <a:pt x="1285240" y="609600"/>
                    </a:cubicBezTo>
                    <a:cubicBezTo>
                      <a:pt x="1280160" y="618490"/>
                      <a:pt x="1240790" y="608330"/>
                      <a:pt x="1214120" y="600710"/>
                    </a:cubicBezTo>
                    <a:cubicBezTo>
                      <a:pt x="1177290" y="589280"/>
                      <a:pt x="1122680" y="565150"/>
                      <a:pt x="1088390" y="534670"/>
                    </a:cubicBezTo>
                    <a:cubicBezTo>
                      <a:pt x="1054100" y="504190"/>
                      <a:pt x="1024890" y="454660"/>
                      <a:pt x="1008380" y="419100"/>
                    </a:cubicBezTo>
                    <a:cubicBezTo>
                      <a:pt x="996950" y="393700"/>
                      <a:pt x="993140" y="373380"/>
                      <a:pt x="990600" y="349250"/>
                    </a:cubicBezTo>
                    <a:cubicBezTo>
                      <a:pt x="988060" y="326390"/>
                      <a:pt x="985520" y="304800"/>
                      <a:pt x="990600" y="278130"/>
                    </a:cubicBezTo>
                    <a:cubicBezTo>
                      <a:pt x="998220" y="240030"/>
                      <a:pt x="1014730" y="184150"/>
                      <a:pt x="1041400" y="146050"/>
                    </a:cubicBezTo>
                    <a:cubicBezTo>
                      <a:pt x="1066800" y="107950"/>
                      <a:pt x="1113790" y="72390"/>
                      <a:pt x="1146810" y="52070"/>
                    </a:cubicBezTo>
                    <a:cubicBezTo>
                      <a:pt x="1170940" y="38100"/>
                      <a:pt x="1182370" y="33020"/>
                      <a:pt x="1214120" y="26670"/>
                    </a:cubicBezTo>
                    <a:cubicBezTo>
                      <a:pt x="1286510" y="11430"/>
                      <a:pt x="1498600" y="0"/>
                      <a:pt x="1581150" y="3810"/>
                    </a:cubicBezTo>
                    <a:cubicBezTo>
                      <a:pt x="1624330" y="6350"/>
                      <a:pt x="1647190" y="10160"/>
                      <a:pt x="1677670" y="20320"/>
                    </a:cubicBezTo>
                    <a:cubicBezTo>
                      <a:pt x="1708150" y="30480"/>
                      <a:pt x="1738630" y="46990"/>
                      <a:pt x="1764030" y="66040"/>
                    </a:cubicBezTo>
                    <a:cubicBezTo>
                      <a:pt x="1789430" y="85090"/>
                      <a:pt x="1812290" y="110490"/>
                      <a:pt x="1830070" y="137160"/>
                    </a:cubicBezTo>
                    <a:cubicBezTo>
                      <a:pt x="1847850" y="163830"/>
                      <a:pt x="1863090" y="194310"/>
                      <a:pt x="1871980" y="224790"/>
                    </a:cubicBezTo>
                    <a:cubicBezTo>
                      <a:pt x="1880870" y="255270"/>
                      <a:pt x="1883410" y="290830"/>
                      <a:pt x="1882140" y="322580"/>
                    </a:cubicBezTo>
                    <a:cubicBezTo>
                      <a:pt x="1880870" y="354330"/>
                      <a:pt x="1873250" y="388620"/>
                      <a:pt x="1861820" y="417830"/>
                    </a:cubicBezTo>
                    <a:cubicBezTo>
                      <a:pt x="1850390" y="448310"/>
                      <a:pt x="1831340" y="477520"/>
                      <a:pt x="1811020" y="501650"/>
                    </a:cubicBezTo>
                    <a:cubicBezTo>
                      <a:pt x="1789430" y="525780"/>
                      <a:pt x="1764030" y="548640"/>
                      <a:pt x="1736090" y="565150"/>
                    </a:cubicBezTo>
                    <a:cubicBezTo>
                      <a:pt x="1708150" y="581660"/>
                      <a:pt x="1677670" y="594360"/>
                      <a:pt x="1645920" y="600710"/>
                    </a:cubicBezTo>
                    <a:cubicBezTo>
                      <a:pt x="1614170" y="607060"/>
                      <a:pt x="1579880" y="609600"/>
                      <a:pt x="1548130" y="605790"/>
                    </a:cubicBezTo>
                    <a:cubicBezTo>
                      <a:pt x="1516380" y="601980"/>
                      <a:pt x="1483360" y="594360"/>
                      <a:pt x="1454150" y="580390"/>
                    </a:cubicBezTo>
                    <a:cubicBezTo>
                      <a:pt x="1424940" y="566420"/>
                      <a:pt x="1395730" y="547370"/>
                      <a:pt x="1372870" y="524510"/>
                    </a:cubicBezTo>
                    <a:cubicBezTo>
                      <a:pt x="1350010" y="502920"/>
                      <a:pt x="1329690" y="474980"/>
                      <a:pt x="1314450" y="447040"/>
                    </a:cubicBezTo>
                    <a:cubicBezTo>
                      <a:pt x="1299210" y="419100"/>
                      <a:pt x="1287780" y="386080"/>
                      <a:pt x="1282700" y="354330"/>
                    </a:cubicBezTo>
                    <a:cubicBezTo>
                      <a:pt x="1277620" y="322580"/>
                      <a:pt x="1277620" y="288290"/>
                      <a:pt x="1282700" y="256540"/>
                    </a:cubicBezTo>
                    <a:cubicBezTo>
                      <a:pt x="1287780" y="224790"/>
                      <a:pt x="1299210" y="193040"/>
                      <a:pt x="1314450" y="165100"/>
                    </a:cubicBezTo>
                    <a:cubicBezTo>
                      <a:pt x="1329690" y="137160"/>
                      <a:pt x="1350010" y="109220"/>
                      <a:pt x="1372870" y="86360"/>
                    </a:cubicBezTo>
                    <a:cubicBezTo>
                      <a:pt x="1395730" y="64770"/>
                      <a:pt x="1424940" y="45720"/>
                      <a:pt x="1454150" y="31750"/>
                    </a:cubicBezTo>
                    <a:cubicBezTo>
                      <a:pt x="1483360" y="19050"/>
                      <a:pt x="1516380" y="10160"/>
                      <a:pt x="1548130" y="6350"/>
                    </a:cubicBezTo>
                    <a:cubicBezTo>
                      <a:pt x="1579880" y="2540"/>
                      <a:pt x="1614170" y="5080"/>
                      <a:pt x="1645920" y="11430"/>
                    </a:cubicBezTo>
                    <a:cubicBezTo>
                      <a:pt x="1677670" y="17780"/>
                      <a:pt x="1708150" y="30480"/>
                      <a:pt x="1736090" y="46990"/>
                    </a:cubicBezTo>
                    <a:cubicBezTo>
                      <a:pt x="1764030" y="63500"/>
                      <a:pt x="1789430" y="86360"/>
                      <a:pt x="1811020" y="110490"/>
                    </a:cubicBezTo>
                    <a:cubicBezTo>
                      <a:pt x="1831340" y="134620"/>
                      <a:pt x="1850390" y="163830"/>
                      <a:pt x="1861820" y="194310"/>
                    </a:cubicBezTo>
                    <a:cubicBezTo>
                      <a:pt x="1873250" y="223520"/>
                      <a:pt x="1880870" y="257810"/>
                      <a:pt x="1882140" y="289560"/>
                    </a:cubicBezTo>
                    <a:cubicBezTo>
                      <a:pt x="1883410" y="321310"/>
                      <a:pt x="1880870" y="356870"/>
                      <a:pt x="1871980" y="387350"/>
                    </a:cubicBezTo>
                    <a:cubicBezTo>
                      <a:pt x="1863090" y="417830"/>
                      <a:pt x="1847850" y="448310"/>
                      <a:pt x="1830070" y="474980"/>
                    </a:cubicBezTo>
                    <a:cubicBezTo>
                      <a:pt x="1812290" y="501650"/>
                      <a:pt x="1789430" y="527050"/>
                      <a:pt x="1764030" y="546100"/>
                    </a:cubicBezTo>
                    <a:cubicBezTo>
                      <a:pt x="1738630" y="565150"/>
                      <a:pt x="1708150" y="581660"/>
                      <a:pt x="1677670" y="591820"/>
                    </a:cubicBezTo>
                    <a:cubicBezTo>
                      <a:pt x="1647190" y="601980"/>
                      <a:pt x="1621790" y="604520"/>
                      <a:pt x="1581150" y="608330"/>
                    </a:cubicBezTo>
                    <a:cubicBezTo>
                      <a:pt x="1510030" y="614680"/>
                      <a:pt x="1365250" y="619760"/>
                      <a:pt x="1285240" y="609600"/>
                    </a:cubicBezTo>
                    <a:cubicBezTo>
                      <a:pt x="1229360" y="603250"/>
                      <a:pt x="1182370" y="591820"/>
                      <a:pt x="1146810" y="575310"/>
                    </a:cubicBezTo>
                    <a:cubicBezTo>
                      <a:pt x="1121410" y="563880"/>
                      <a:pt x="1107440" y="553720"/>
                      <a:pt x="1088390" y="534670"/>
                    </a:cubicBezTo>
                    <a:cubicBezTo>
                      <a:pt x="1061720" y="508000"/>
                      <a:pt x="1024890" y="462280"/>
                      <a:pt x="1008380" y="419100"/>
                    </a:cubicBezTo>
                    <a:cubicBezTo>
                      <a:pt x="991870" y="375920"/>
                      <a:pt x="988060" y="316230"/>
                      <a:pt x="990600" y="278130"/>
                    </a:cubicBezTo>
                    <a:cubicBezTo>
                      <a:pt x="991870" y="250190"/>
                      <a:pt x="996950" y="233680"/>
                      <a:pt x="1008380" y="208280"/>
                    </a:cubicBezTo>
                    <a:cubicBezTo>
                      <a:pt x="1024890" y="172720"/>
                      <a:pt x="1061720" y="119380"/>
                      <a:pt x="1088390" y="92710"/>
                    </a:cubicBezTo>
                    <a:cubicBezTo>
                      <a:pt x="1107440" y="73660"/>
                      <a:pt x="1121410" y="63500"/>
                      <a:pt x="1146810" y="52070"/>
                    </a:cubicBezTo>
                    <a:cubicBezTo>
                      <a:pt x="1182370" y="35560"/>
                      <a:pt x="1229360" y="21590"/>
                      <a:pt x="1285240" y="17780"/>
                    </a:cubicBezTo>
                    <a:cubicBezTo>
                      <a:pt x="1366520" y="11430"/>
                      <a:pt x="1515110" y="25400"/>
                      <a:pt x="1592580" y="48260"/>
                    </a:cubicBezTo>
                    <a:cubicBezTo>
                      <a:pt x="1644650" y="63500"/>
                      <a:pt x="1686560" y="90170"/>
                      <a:pt x="1715770" y="113030"/>
                    </a:cubicBezTo>
                    <a:cubicBezTo>
                      <a:pt x="1736090" y="129540"/>
                      <a:pt x="1747520" y="142240"/>
                      <a:pt x="1761490" y="165100"/>
                    </a:cubicBezTo>
                    <a:cubicBezTo>
                      <a:pt x="1780540" y="196850"/>
                      <a:pt x="1804670" y="257810"/>
                      <a:pt x="1811020" y="294640"/>
                    </a:cubicBezTo>
                    <a:cubicBezTo>
                      <a:pt x="1816100" y="321310"/>
                      <a:pt x="1816100" y="337820"/>
                      <a:pt x="1811020" y="364490"/>
                    </a:cubicBezTo>
                    <a:cubicBezTo>
                      <a:pt x="1804670" y="401320"/>
                      <a:pt x="1786890" y="455930"/>
                      <a:pt x="1761490" y="492760"/>
                    </a:cubicBezTo>
                    <a:cubicBezTo>
                      <a:pt x="1736090" y="529590"/>
                      <a:pt x="1696720" y="563880"/>
                      <a:pt x="1657350" y="585470"/>
                    </a:cubicBezTo>
                    <a:cubicBezTo>
                      <a:pt x="1617980" y="605790"/>
                      <a:pt x="1582420" y="615950"/>
                      <a:pt x="1524000" y="618490"/>
                    </a:cubicBezTo>
                    <a:cubicBezTo>
                      <a:pt x="1416050" y="623570"/>
                      <a:pt x="1239520" y="567690"/>
                      <a:pt x="1059180" y="547370"/>
                    </a:cubicBezTo>
                    <a:cubicBezTo>
                      <a:pt x="812800" y="519430"/>
                      <a:pt x="294640" y="504190"/>
                      <a:pt x="180340" y="478790"/>
                    </a:cubicBezTo>
                    <a:cubicBezTo>
                      <a:pt x="151130" y="472440"/>
                      <a:pt x="146050" y="471170"/>
                      <a:pt x="128270" y="459740"/>
                    </a:cubicBezTo>
                    <a:cubicBezTo>
                      <a:pt x="101600" y="444500"/>
                      <a:pt x="64770" y="415290"/>
                      <a:pt x="44450" y="384810"/>
                    </a:cubicBezTo>
                    <a:cubicBezTo>
                      <a:pt x="24130" y="355600"/>
                      <a:pt x="8890" y="311150"/>
                      <a:pt x="3810" y="280670"/>
                    </a:cubicBezTo>
                    <a:cubicBezTo>
                      <a:pt x="0" y="259080"/>
                      <a:pt x="1270" y="242570"/>
                      <a:pt x="3810" y="223520"/>
                    </a:cubicBezTo>
                    <a:cubicBezTo>
                      <a:pt x="6350" y="204470"/>
                      <a:pt x="8890" y="189230"/>
                      <a:pt x="17780" y="168910"/>
                    </a:cubicBezTo>
                    <a:cubicBezTo>
                      <a:pt x="30480" y="140970"/>
                      <a:pt x="54610" y="100330"/>
                      <a:pt x="81280" y="76200"/>
                    </a:cubicBezTo>
                    <a:cubicBezTo>
                      <a:pt x="107950" y="52070"/>
                      <a:pt x="151130" y="33020"/>
                      <a:pt x="180340" y="24130"/>
                    </a:cubicBezTo>
                    <a:cubicBezTo>
                      <a:pt x="200660" y="17780"/>
                      <a:pt x="236220" y="17780"/>
                      <a:pt x="236220" y="17780"/>
                    </a:cubicBezTo>
                  </a:path>
                </a:pathLst>
              </a:custGeom>
              <a:solidFill>
                <a:srgbClr val="A46A9C"/>
              </a:solidFill>
              <a:ln cap="sq">
                <a:noFill/>
                <a:prstDash val="solid"/>
                <a:miter/>
              </a:ln>
            </p:spPr>
          </p:sp>
        </p:grpSp>
        <p:sp>
          <p:nvSpPr>
            <p:cNvPr id="36" name="AutoShape 36"/>
            <p:cNvSpPr/>
            <p:nvPr/>
          </p:nvSpPr>
          <p:spPr>
            <a:xfrm flipV="1">
              <a:off x="2176065" y="2595633"/>
              <a:ext cx="781197" cy="377026"/>
            </a:xfrm>
            <a:prstGeom prst="line">
              <a:avLst/>
            </a:prstGeom>
            <a:ln w="25839" cap="flat">
              <a:solidFill>
                <a:srgbClr val="24543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7" name="AutoShape 37"/>
            <p:cNvSpPr/>
            <p:nvPr/>
          </p:nvSpPr>
          <p:spPr>
            <a:xfrm>
              <a:off x="946623" y="1923243"/>
              <a:ext cx="909887" cy="799490"/>
            </a:xfrm>
            <a:prstGeom prst="line">
              <a:avLst/>
            </a:prstGeom>
            <a:ln w="25839" cap="flat">
              <a:solidFill>
                <a:srgbClr val="24543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8" name="AutoShape 38"/>
            <p:cNvSpPr/>
            <p:nvPr/>
          </p:nvSpPr>
          <p:spPr>
            <a:xfrm>
              <a:off x="1719565" y="1133315"/>
              <a:ext cx="316478" cy="519501"/>
            </a:xfrm>
            <a:prstGeom prst="line">
              <a:avLst/>
            </a:prstGeom>
            <a:ln w="25839" cap="flat">
              <a:solidFill>
                <a:srgbClr val="24543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9" name="AutoShape 39"/>
            <p:cNvSpPr/>
            <p:nvPr/>
          </p:nvSpPr>
          <p:spPr>
            <a:xfrm>
              <a:off x="2274920" y="344761"/>
              <a:ext cx="207922" cy="571671"/>
            </a:xfrm>
            <a:prstGeom prst="line">
              <a:avLst/>
            </a:prstGeom>
            <a:ln w="25839" cap="flat">
              <a:solidFill>
                <a:srgbClr val="24543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" name="AutoShape 40"/>
            <p:cNvSpPr/>
            <p:nvPr/>
          </p:nvSpPr>
          <p:spPr>
            <a:xfrm flipH="1">
              <a:off x="2391357" y="1261193"/>
              <a:ext cx="1260148" cy="526193"/>
            </a:xfrm>
            <a:prstGeom prst="line">
              <a:avLst/>
            </a:prstGeom>
            <a:ln w="25839" cap="flat">
              <a:solidFill>
                <a:srgbClr val="245430"/>
              </a:solidFill>
              <a:prstDash val="solid"/>
              <a:headEnd type="none" w="sm" len="sm"/>
              <a:tailEnd type="none" w="sm" len="sm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Benutzerdefiniert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Nunito Bold</vt:lpstr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Privatsphäre-DS2-Präs2</dc:title>
  <cp:lastModifiedBy>Sabrina Schön</cp:lastModifiedBy>
  <cp:revision>2</cp:revision>
  <dcterms:created xsi:type="dcterms:W3CDTF">2006-08-16T00:00:00Z</dcterms:created>
  <dcterms:modified xsi:type="dcterms:W3CDTF">2024-04-09T11:11:10Z</dcterms:modified>
  <dc:identifier>DAF-AJcDN7Q</dc:identifier>
</cp:coreProperties>
</file>