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2" charset="1" panose="020B0503030501040103"/>
      <p:regular r:id="rId10"/>
    </p:embeddedFont>
    <p:embeddedFont>
      <p:font typeface="Canva Sans 2 Bold" charset="1" panose="020B0803030501040103"/>
      <p:regular r:id="rId11"/>
    </p:embeddedFont>
    <p:embeddedFont>
      <p:font typeface="Canva Sans 2 Italics" charset="1" panose="020B0503030501040103"/>
      <p:regular r:id="rId12"/>
    </p:embeddedFont>
    <p:embeddedFont>
      <p:font typeface="Canva Sans 2 Bold Italics" charset="1" panose="020B0803030501040103"/>
      <p:regular r:id="rId13"/>
    </p:embeddedFont>
    <p:embeddedFont>
      <p:font typeface="Canva Sans 1" charset="1" panose="020B0503030501040103"/>
      <p:regular r:id="rId14"/>
    </p:embeddedFont>
    <p:embeddedFont>
      <p:font typeface="Canva Sans 1 Bold" charset="1" panose="020B0803030501040103"/>
      <p:regular r:id="rId15"/>
    </p:embeddedFont>
    <p:embeddedFont>
      <p:font typeface="Canva Sans 1 Italics" charset="1" panose="020B0503030501040103"/>
      <p:regular r:id="rId16"/>
    </p:embeddedFont>
    <p:embeddedFont>
      <p:font typeface="Canva Sans 1 Bold Italics" charset="1" panose="020B0803030501040103"/>
      <p:regular r:id="rId17"/>
    </p:embeddedFont>
    <p:embeddedFont>
      <p:font typeface="Canva Sans 1 Medium" charset="1" panose="020B0603030501040103"/>
      <p:regular r:id="rId18"/>
    </p:embeddedFont>
    <p:embeddedFont>
      <p:font typeface="Canva Sans 1 Medium Italics" charset="1" panose="020B0603030501040103"/>
      <p:regular r:id="rId19"/>
    </p:embeddedFont>
    <p:embeddedFont>
      <p:font typeface="Nunito" charset="1" panose="00000500000000000000"/>
      <p:regular r:id="rId20"/>
    </p:embeddedFont>
    <p:embeddedFont>
      <p:font typeface="Nunito Bold" charset="1" panose="00000800000000000000"/>
      <p:regular r:id="rId21"/>
    </p:embeddedFont>
    <p:embeddedFont>
      <p:font typeface="Nunito Bold Italics" charset="1" panose="00000000000000000000"/>
      <p:regular r:id="rId22"/>
    </p:embeddedFont>
    <p:embeddedFont>
      <p:font typeface="Nunito Light" charset="1" panose="00000400000000000000"/>
      <p:regular r:id="rId23"/>
    </p:embeddedFont>
    <p:embeddedFont>
      <p:font typeface="Nunito Heavy" charset="1" panose="00000000000000000000"/>
      <p:regular r:id="rId24"/>
    </p:embeddedFont>
    <p:embeddedFont>
      <p:font typeface="Nunito Heavy Italics"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https://creativecommons.org/licenses/by-sa/4.0/" TargetMode="External" Type="http://schemas.openxmlformats.org/officeDocument/2006/relationships/hyperlink"/><Relationship Id="rId3" Target="https://dcrp.berkman.harvard.edu/" TargetMode="External" Type="http://schemas.openxmlformats.org/officeDocument/2006/relationships/hyperlink"/><Relationship Id="rId4" Target="https://cyber.harvard.edu/" TargetMode="External" Type="http://schemas.openxmlformats.org/officeDocument/2006/relationships/hyperlink"/><Relationship Id="rId5" Target="https://fr-agil.uni-frankfurt.de/maps/" TargetMode="External" Type="http://schemas.openxmlformats.org/officeDocument/2006/relationships/hyperlink"/></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FE"/>
        </a:solidFill>
      </p:bgPr>
    </p:bg>
    <p:spTree>
      <p:nvGrpSpPr>
        <p:cNvPr id="1" name=""/>
        <p:cNvGrpSpPr/>
        <p:nvPr/>
      </p:nvGrpSpPr>
      <p:grpSpPr>
        <a:xfrm>
          <a:off x="0" y="0"/>
          <a:ext cx="0" cy="0"/>
          <a:chOff x="0" y="0"/>
          <a:chExt cx="0" cy="0"/>
        </a:xfrm>
      </p:grpSpPr>
      <p:sp>
        <p:nvSpPr>
          <p:cNvPr name="TextBox 2" id="2"/>
          <p:cNvSpPr txBox="true"/>
          <p:nvPr/>
        </p:nvSpPr>
        <p:spPr>
          <a:xfrm rot="0">
            <a:off x="8041834" y="2057455"/>
            <a:ext cx="9217466" cy="6473822"/>
          </a:xfrm>
          <a:prstGeom prst="rect">
            <a:avLst/>
          </a:prstGeom>
        </p:spPr>
        <p:txBody>
          <a:bodyPr anchor="t" rtlCol="false" tIns="0" lIns="0" bIns="0" rIns="0">
            <a:spAutoFit/>
          </a:bodyPr>
          <a:lstStyle/>
          <a:p>
            <a:pPr>
              <a:lnSpc>
                <a:spcPts val="10889"/>
              </a:lnSpc>
            </a:pPr>
            <a:r>
              <a:rPr lang="en-US" sz="9899" spc="-98">
                <a:solidFill>
                  <a:srgbClr val="003587"/>
                </a:solidFill>
                <a:latin typeface="Nunito Bold"/>
              </a:rPr>
              <a:t>M@PS</a:t>
            </a:r>
          </a:p>
          <a:p>
            <a:pPr>
              <a:lnSpc>
                <a:spcPts val="10009"/>
              </a:lnSpc>
            </a:pPr>
            <a:r>
              <a:rPr lang="en-US" sz="9099" spc="-90">
                <a:solidFill>
                  <a:srgbClr val="3884FD"/>
                </a:solidFill>
                <a:latin typeface="Nunito Bold"/>
              </a:rPr>
              <a:t>Auf negative Informationen reagieren</a:t>
            </a:r>
          </a:p>
          <a:p>
            <a:pPr>
              <a:lnSpc>
                <a:spcPts val="10009"/>
              </a:lnSpc>
            </a:pPr>
          </a:p>
        </p:txBody>
      </p:sp>
      <p:grpSp>
        <p:nvGrpSpPr>
          <p:cNvPr name="Group 3" id="3"/>
          <p:cNvGrpSpPr/>
          <p:nvPr/>
        </p:nvGrpSpPr>
        <p:grpSpPr>
          <a:xfrm rot="5400000">
            <a:off x="1781137" y="2769738"/>
            <a:ext cx="5629422" cy="3567802"/>
            <a:chOff x="0" y="0"/>
            <a:chExt cx="7505897" cy="4757069"/>
          </a:xfrm>
        </p:grpSpPr>
        <p:grpSp>
          <p:nvGrpSpPr>
            <p:cNvPr name="Group 4" id="4"/>
            <p:cNvGrpSpPr/>
            <p:nvPr/>
          </p:nvGrpSpPr>
          <p:grpSpPr>
            <a:xfrm rot="0">
              <a:off x="0" y="0"/>
              <a:ext cx="7505897" cy="4757069"/>
              <a:chOff x="0" y="0"/>
              <a:chExt cx="2192281" cy="1389419"/>
            </a:xfrm>
          </p:grpSpPr>
          <p:sp>
            <p:nvSpPr>
              <p:cNvPr name="Freeform 5" id="5"/>
              <p:cNvSpPr/>
              <p:nvPr/>
            </p:nvSpPr>
            <p:spPr>
              <a:xfrm flipH="false" flipV="false" rot="0">
                <a:off x="0" y="0"/>
                <a:ext cx="2192281" cy="1389419"/>
              </a:xfrm>
              <a:custGeom>
                <a:avLst/>
                <a:gdLst/>
                <a:ahLst/>
                <a:cxnLst/>
                <a:rect r="r" b="b" t="t" l="l"/>
                <a:pathLst>
                  <a:path h="1389419" w="2192281">
                    <a:moveTo>
                      <a:pt x="47435" y="0"/>
                    </a:moveTo>
                    <a:lnTo>
                      <a:pt x="2144846" y="0"/>
                    </a:lnTo>
                    <a:cubicBezTo>
                      <a:pt x="2171044" y="0"/>
                      <a:pt x="2192281" y="21237"/>
                      <a:pt x="2192281" y="47435"/>
                    </a:cubicBezTo>
                    <a:lnTo>
                      <a:pt x="2192281" y="1341984"/>
                    </a:lnTo>
                    <a:cubicBezTo>
                      <a:pt x="2192281" y="1368181"/>
                      <a:pt x="2171044" y="1389419"/>
                      <a:pt x="2144846" y="1389419"/>
                    </a:cubicBezTo>
                    <a:lnTo>
                      <a:pt x="47435" y="1389419"/>
                    </a:lnTo>
                    <a:cubicBezTo>
                      <a:pt x="34854" y="1389419"/>
                      <a:pt x="22789" y="1384421"/>
                      <a:pt x="13893" y="1375525"/>
                    </a:cubicBezTo>
                    <a:cubicBezTo>
                      <a:pt x="4998" y="1366630"/>
                      <a:pt x="0" y="1354564"/>
                      <a:pt x="0" y="1341984"/>
                    </a:cubicBezTo>
                    <a:lnTo>
                      <a:pt x="0" y="47435"/>
                    </a:lnTo>
                    <a:cubicBezTo>
                      <a:pt x="0" y="34854"/>
                      <a:pt x="4998" y="22789"/>
                      <a:pt x="13893" y="13893"/>
                    </a:cubicBezTo>
                    <a:cubicBezTo>
                      <a:pt x="22789" y="4998"/>
                      <a:pt x="34854" y="0"/>
                      <a:pt x="47435" y="0"/>
                    </a:cubicBezTo>
                    <a:close/>
                  </a:path>
                </a:pathLst>
              </a:custGeom>
              <a:solidFill>
                <a:srgbClr val="4C6FBF"/>
              </a:solidFill>
            </p:spPr>
          </p:sp>
          <p:sp>
            <p:nvSpPr>
              <p:cNvPr name="TextBox 6" id="6"/>
              <p:cNvSpPr txBox="true"/>
              <p:nvPr/>
            </p:nvSpPr>
            <p:spPr>
              <a:xfrm>
                <a:off x="0" y="-38100"/>
                <a:ext cx="2192281" cy="1427519"/>
              </a:xfrm>
              <a:prstGeom prst="rect">
                <a:avLst/>
              </a:prstGeom>
            </p:spPr>
            <p:txBody>
              <a:bodyPr anchor="ctr" rtlCol="false" tIns="50800" lIns="50800" bIns="50800" rIns="50800"/>
              <a:lstStyle/>
              <a:p>
                <a:pPr algn="ctr">
                  <a:lnSpc>
                    <a:spcPts val="2660"/>
                  </a:lnSpc>
                </a:pPr>
              </a:p>
            </p:txBody>
          </p:sp>
        </p:grpSp>
        <p:grpSp>
          <p:nvGrpSpPr>
            <p:cNvPr name="Group 7" id="7"/>
            <p:cNvGrpSpPr/>
            <p:nvPr/>
          </p:nvGrpSpPr>
          <p:grpSpPr>
            <a:xfrm rot="0">
              <a:off x="238798" y="249766"/>
              <a:ext cx="7028300" cy="4257537"/>
              <a:chOff x="0" y="0"/>
              <a:chExt cx="2052787" cy="1243518"/>
            </a:xfrm>
          </p:grpSpPr>
          <p:sp>
            <p:nvSpPr>
              <p:cNvPr name="Freeform 8" id="8"/>
              <p:cNvSpPr/>
              <p:nvPr/>
            </p:nvSpPr>
            <p:spPr>
              <a:xfrm flipH="false" flipV="false" rot="0">
                <a:off x="0" y="0"/>
                <a:ext cx="2052787" cy="1243518"/>
              </a:xfrm>
              <a:custGeom>
                <a:avLst/>
                <a:gdLst/>
                <a:ahLst/>
                <a:cxnLst/>
                <a:rect r="r" b="b" t="t" l="l"/>
                <a:pathLst>
                  <a:path h="1243518" w="2052787">
                    <a:moveTo>
                      <a:pt x="50658" y="0"/>
                    </a:moveTo>
                    <a:lnTo>
                      <a:pt x="2002129" y="0"/>
                    </a:lnTo>
                    <a:cubicBezTo>
                      <a:pt x="2030107" y="0"/>
                      <a:pt x="2052787" y="22680"/>
                      <a:pt x="2052787" y="50658"/>
                    </a:cubicBezTo>
                    <a:lnTo>
                      <a:pt x="2052787" y="1192860"/>
                    </a:lnTo>
                    <a:cubicBezTo>
                      <a:pt x="2052787" y="1220838"/>
                      <a:pt x="2030107" y="1243518"/>
                      <a:pt x="2002129" y="1243518"/>
                    </a:cubicBezTo>
                    <a:lnTo>
                      <a:pt x="50658" y="1243518"/>
                    </a:lnTo>
                    <a:cubicBezTo>
                      <a:pt x="22680" y="1243518"/>
                      <a:pt x="0" y="1220838"/>
                      <a:pt x="0" y="1192860"/>
                    </a:cubicBezTo>
                    <a:lnTo>
                      <a:pt x="0" y="50658"/>
                    </a:lnTo>
                    <a:cubicBezTo>
                      <a:pt x="0" y="22680"/>
                      <a:pt x="22680" y="0"/>
                      <a:pt x="50658" y="0"/>
                    </a:cubicBezTo>
                    <a:close/>
                  </a:path>
                </a:pathLst>
              </a:custGeom>
              <a:solidFill>
                <a:srgbClr val="FFFFFF"/>
              </a:solidFill>
            </p:spPr>
          </p:sp>
          <p:sp>
            <p:nvSpPr>
              <p:cNvPr name="TextBox 9" id="9"/>
              <p:cNvSpPr txBox="true"/>
              <p:nvPr/>
            </p:nvSpPr>
            <p:spPr>
              <a:xfrm>
                <a:off x="0" y="-38100"/>
                <a:ext cx="2052787" cy="1281618"/>
              </a:xfrm>
              <a:prstGeom prst="rect">
                <a:avLst/>
              </a:prstGeom>
            </p:spPr>
            <p:txBody>
              <a:bodyPr anchor="ctr" rtlCol="false" tIns="50800" lIns="50800" bIns="50800" rIns="50800"/>
              <a:lstStyle/>
              <a:p>
                <a:pPr algn="ctr">
                  <a:lnSpc>
                    <a:spcPts val="2660"/>
                  </a:lnSpc>
                </a:pPr>
              </a:p>
            </p:txBody>
          </p:sp>
        </p:grpSp>
      </p:grpSp>
      <p:grpSp>
        <p:nvGrpSpPr>
          <p:cNvPr name="Group 10" id="10"/>
          <p:cNvGrpSpPr/>
          <p:nvPr/>
        </p:nvGrpSpPr>
        <p:grpSpPr>
          <a:xfrm rot="0">
            <a:off x="4032208" y="6535617"/>
            <a:ext cx="1127279" cy="371646"/>
            <a:chOff x="0" y="0"/>
            <a:chExt cx="438999" cy="144731"/>
          </a:xfrm>
        </p:grpSpPr>
        <p:sp>
          <p:nvSpPr>
            <p:cNvPr name="Freeform 11" id="11"/>
            <p:cNvSpPr/>
            <p:nvPr/>
          </p:nvSpPr>
          <p:spPr>
            <a:xfrm flipH="false" flipV="false" rot="0">
              <a:off x="0" y="0"/>
              <a:ext cx="438999" cy="144731"/>
            </a:xfrm>
            <a:custGeom>
              <a:avLst/>
              <a:gdLst/>
              <a:ahLst/>
              <a:cxnLst/>
              <a:rect r="r" b="b" t="t" l="l"/>
              <a:pathLst>
                <a:path h="144731" w="438999">
                  <a:moveTo>
                    <a:pt x="72365" y="0"/>
                  </a:moveTo>
                  <a:lnTo>
                    <a:pt x="366634" y="0"/>
                  </a:lnTo>
                  <a:cubicBezTo>
                    <a:pt x="406600" y="0"/>
                    <a:pt x="438999" y="32399"/>
                    <a:pt x="438999" y="72365"/>
                  </a:cubicBezTo>
                  <a:lnTo>
                    <a:pt x="438999" y="72365"/>
                  </a:lnTo>
                  <a:cubicBezTo>
                    <a:pt x="438999" y="91558"/>
                    <a:pt x="431375" y="109964"/>
                    <a:pt x="417804" y="123536"/>
                  </a:cubicBezTo>
                  <a:cubicBezTo>
                    <a:pt x="404233" y="137107"/>
                    <a:pt x="385826" y="144731"/>
                    <a:pt x="366634" y="144731"/>
                  </a:cubicBezTo>
                  <a:lnTo>
                    <a:pt x="72365" y="144731"/>
                  </a:lnTo>
                  <a:cubicBezTo>
                    <a:pt x="32399" y="144731"/>
                    <a:pt x="0" y="112332"/>
                    <a:pt x="0" y="72365"/>
                  </a:cubicBezTo>
                  <a:lnTo>
                    <a:pt x="0" y="72365"/>
                  </a:lnTo>
                  <a:cubicBezTo>
                    <a:pt x="0" y="32399"/>
                    <a:pt x="32399" y="0"/>
                    <a:pt x="72365" y="0"/>
                  </a:cubicBezTo>
                  <a:close/>
                </a:path>
              </a:pathLst>
            </a:custGeom>
            <a:solidFill>
              <a:srgbClr val="4C6FBF"/>
            </a:solidFill>
          </p:spPr>
        </p:sp>
        <p:sp>
          <p:nvSpPr>
            <p:cNvPr name="TextBox 12" id="12"/>
            <p:cNvSpPr txBox="true"/>
            <p:nvPr/>
          </p:nvSpPr>
          <p:spPr>
            <a:xfrm>
              <a:off x="0" y="-38100"/>
              <a:ext cx="438999" cy="18283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10800000">
            <a:off x="3696256" y="3720906"/>
            <a:ext cx="1799184" cy="1665467"/>
            <a:chOff x="0" y="0"/>
            <a:chExt cx="2398912" cy="2220623"/>
          </a:xfrm>
        </p:grpSpPr>
        <p:grpSp>
          <p:nvGrpSpPr>
            <p:cNvPr name="Group 14" id="14"/>
            <p:cNvGrpSpPr/>
            <p:nvPr/>
          </p:nvGrpSpPr>
          <p:grpSpPr>
            <a:xfrm rot="0">
              <a:off x="0" y="743762"/>
              <a:ext cx="734736" cy="1476861"/>
              <a:chOff x="0" y="0"/>
              <a:chExt cx="680125" cy="1367091"/>
            </a:xfrm>
          </p:grpSpPr>
          <p:sp>
            <p:nvSpPr>
              <p:cNvPr name="Freeform 15" id="15"/>
              <p:cNvSpPr/>
              <p:nvPr/>
            </p:nvSpPr>
            <p:spPr>
              <a:xfrm flipH="false" flipV="false" rot="0">
                <a:off x="0" y="0"/>
                <a:ext cx="680125" cy="1367091"/>
              </a:xfrm>
              <a:custGeom>
                <a:avLst/>
                <a:gdLst/>
                <a:ahLst/>
                <a:cxnLst/>
                <a:rect r="r" b="b" t="t" l="l"/>
                <a:pathLst>
                  <a:path h="1367091" w="680125">
                    <a:moveTo>
                      <a:pt x="0" y="0"/>
                    </a:moveTo>
                    <a:lnTo>
                      <a:pt x="680125" y="0"/>
                    </a:lnTo>
                    <a:lnTo>
                      <a:pt x="680125" y="1367091"/>
                    </a:lnTo>
                    <a:lnTo>
                      <a:pt x="0" y="1367091"/>
                    </a:lnTo>
                    <a:close/>
                  </a:path>
                </a:pathLst>
              </a:custGeom>
              <a:solidFill>
                <a:srgbClr val="A9FFE0"/>
              </a:solidFill>
            </p:spPr>
          </p:sp>
          <p:sp>
            <p:nvSpPr>
              <p:cNvPr name="TextBox 16" id="16"/>
              <p:cNvSpPr txBox="true"/>
              <p:nvPr/>
            </p:nvSpPr>
            <p:spPr>
              <a:xfrm>
                <a:off x="0" y="-38100"/>
                <a:ext cx="680125" cy="1405191"/>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4859504">
              <a:off x="285826" y="690059"/>
              <a:ext cx="1700992" cy="355569"/>
              <a:chOff x="0" y="0"/>
              <a:chExt cx="812800" cy="169904"/>
            </a:xfrm>
          </p:grpSpPr>
          <p:sp>
            <p:nvSpPr>
              <p:cNvPr name="Freeform 18" id="18"/>
              <p:cNvSpPr/>
              <p:nvPr/>
            </p:nvSpPr>
            <p:spPr>
              <a:xfrm flipH="false" flipV="false" rot="0">
                <a:off x="0" y="0"/>
                <a:ext cx="812800" cy="169904"/>
              </a:xfrm>
              <a:custGeom>
                <a:avLst/>
                <a:gdLst/>
                <a:ahLst/>
                <a:cxnLst/>
                <a:rect r="r" b="b" t="t" l="l"/>
                <a:pathLst>
                  <a:path h="169904" w="812800">
                    <a:moveTo>
                      <a:pt x="609600" y="0"/>
                    </a:moveTo>
                    <a:cubicBezTo>
                      <a:pt x="721824" y="0"/>
                      <a:pt x="812800" y="38034"/>
                      <a:pt x="812800" y="84952"/>
                    </a:cubicBezTo>
                    <a:cubicBezTo>
                      <a:pt x="812800" y="131870"/>
                      <a:pt x="721824" y="169904"/>
                      <a:pt x="609600" y="169904"/>
                    </a:cubicBezTo>
                    <a:lnTo>
                      <a:pt x="203200" y="169904"/>
                    </a:lnTo>
                    <a:cubicBezTo>
                      <a:pt x="90976" y="169904"/>
                      <a:pt x="0" y="131870"/>
                      <a:pt x="0" y="84952"/>
                    </a:cubicBezTo>
                    <a:cubicBezTo>
                      <a:pt x="0" y="38034"/>
                      <a:pt x="90976" y="0"/>
                      <a:pt x="203200" y="0"/>
                    </a:cubicBezTo>
                    <a:close/>
                  </a:path>
                </a:pathLst>
              </a:custGeom>
              <a:solidFill>
                <a:srgbClr val="F3B176"/>
              </a:solidFill>
            </p:spPr>
          </p:sp>
          <p:sp>
            <p:nvSpPr>
              <p:cNvPr name="TextBox 19" id="19"/>
              <p:cNvSpPr txBox="true"/>
              <p:nvPr/>
            </p:nvSpPr>
            <p:spPr>
              <a:xfrm>
                <a:off x="0" y="-38100"/>
                <a:ext cx="812800" cy="208004"/>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734736" y="702167"/>
              <a:ext cx="1664176" cy="1518455"/>
              <a:chOff x="0" y="0"/>
              <a:chExt cx="1540483" cy="1405593"/>
            </a:xfrm>
          </p:grpSpPr>
          <p:sp>
            <p:nvSpPr>
              <p:cNvPr name="Freeform 21" id="21"/>
              <p:cNvSpPr/>
              <p:nvPr/>
            </p:nvSpPr>
            <p:spPr>
              <a:xfrm flipH="false" flipV="false" rot="0">
                <a:off x="0" y="0"/>
                <a:ext cx="1540483" cy="1405593"/>
              </a:xfrm>
              <a:custGeom>
                <a:avLst/>
                <a:gdLst/>
                <a:ahLst/>
                <a:cxnLst/>
                <a:rect r="r" b="b" t="t" l="l"/>
                <a:pathLst>
                  <a:path h="1405593" w="1540483">
                    <a:moveTo>
                      <a:pt x="1302358" y="0"/>
                    </a:moveTo>
                    <a:lnTo>
                      <a:pt x="1540483" y="238125"/>
                    </a:lnTo>
                    <a:lnTo>
                      <a:pt x="1540483" y="1167468"/>
                    </a:lnTo>
                    <a:lnTo>
                      <a:pt x="1302358" y="1405593"/>
                    </a:lnTo>
                    <a:lnTo>
                      <a:pt x="238125" y="1405593"/>
                    </a:lnTo>
                    <a:lnTo>
                      <a:pt x="0" y="1167468"/>
                    </a:lnTo>
                    <a:lnTo>
                      <a:pt x="0" y="238125"/>
                    </a:lnTo>
                    <a:lnTo>
                      <a:pt x="238125" y="0"/>
                    </a:lnTo>
                    <a:lnTo>
                      <a:pt x="1302358" y="0"/>
                    </a:lnTo>
                    <a:close/>
                  </a:path>
                </a:pathLst>
              </a:custGeom>
              <a:solidFill>
                <a:srgbClr val="F3B176"/>
              </a:solidFill>
            </p:spPr>
          </p:sp>
          <p:sp>
            <p:nvSpPr>
              <p:cNvPr name="TextBox 22" id="22"/>
              <p:cNvSpPr txBox="true"/>
              <p:nvPr/>
            </p:nvSpPr>
            <p:spPr>
              <a:xfrm>
                <a:off x="63500" y="25400"/>
                <a:ext cx="1413483" cy="1316693"/>
              </a:xfrm>
              <a:prstGeom prst="rect">
                <a:avLst/>
              </a:prstGeom>
            </p:spPr>
            <p:txBody>
              <a:bodyPr anchor="ctr" rtlCol="false" tIns="50800" lIns="50800" bIns="50800" rIns="50800"/>
              <a:lstStyle/>
              <a:p>
                <a:pPr algn="ctr">
                  <a:lnSpc>
                    <a:spcPts val="2659"/>
                  </a:lnSpc>
                </a:pPr>
              </a:p>
            </p:txBody>
          </p:sp>
        </p:grpSp>
      </p:grpSp>
      <p:sp>
        <p:nvSpPr>
          <p:cNvPr name="TextBox 23" id="23"/>
          <p:cNvSpPr txBox="true"/>
          <p:nvPr/>
        </p:nvSpPr>
        <p:spPr>
          <a:xfrm rot="0">
            <a:off x="7586692" y="8058150"/>
            <a:ext cx="8914796" cy="1200150"/>
          </a:xfrm>
          <a:prstGeom prst="rect">
            <a:avLst/>
          </a:prstGeom>
        </p:spPr>
        <p:txBody>
          <a:bodyPr anchor="t" rtlCol="false" tIns="0" lIns="0" bIns="0" rIns="0">
            <a:spAutoFit/>
          </a:bodyPr>
          <a:lstStyle/>
          <a:p>
            <a:pPr>
              <a:lnSpc>
                <a:spcPts val="1649"/>
              </a:lnSpc>
            </a:pPr>
            <a:r>
              <a:rPr lang="en-US" sz="1499" spc="-14">
                <a:solidFill>
                  <a:srgbClr val="737373"/>
                </a:solidFill>
                <a:latin typeface="Nunito Bold"/>
              </a:rPr>
              <a:t>Die Aktivitäten unterstehen der Lizenz </a:t>
            </a:r>
            <a:r>
              <a:rPr lang="en-US" sz="1499" spc="-14" u="sng">
                <a:solidFill>
                  <a:srgbClr val="737373"/>
                </a:solidFill>
                <a:latin typeface="Nunito Bold"/>
                <a:hlinkClick r:id="rId2" tooltip="https://creativecommons.org/licenses/by-sa/4.0/"/>
              </a:rPr>
              <a:t>CC BY-SA 4.0</a:t>
            </a:r>
            <a:r>
              <a:rPr lang="en-US" sz="1499" spc="-14">
                <a:solidFill>
                  <a:srgbClr val="737373"/>
                </a:solidFill>
                <a:latin typeface="Nunito Bold"/>
              </a:rPr>
              <a:t> (https://creativecommons.org/licenses/by-sa/4.0/). Sie basieren auf den „Tools Across Areas of digital life“ der </a:t>
            </a:r>
            <a:r>
              <a:rPr lang="en-US" sz="1499" spc="-14" u="sng">
                <a:solidFill>
                  <a:srgbClr val="737373"/>
                </a:solidFill>
                <a:latin typeface="Nunito Bold"/>
                <a:hlinkClick r:id="rId3" tooltip="https://dcrp.berkman.harvard.edu/"/>
              </a:rPr>
              <a:t>„Digital Citizenship+Resource Plattform“</a:t>
            </a:r>
            <a:r>
              <a:rPr lang="en-US" sz="1499" spc="-14">
                <a:solidFill>
                  <a:srgbClr val="737373"/>
                </a:solidFill>
                <a:latin typeface="Nunito Bold"/>
              </a:rPr>
              <a:t> (https://dcrp.berkman.harvard.edu/) des </a:t>
            </a:r>
            <a:r>
              <a:rPr lang="en-US" sz="1499" spc="-14" u="sng">
                <a:solidFill>
                  <a:srgbClr val="737373"/>
                </a:solidFill>
                <a:latin typeface="Nunito Bold"/>
                <a:hlinkClick r:id="rId4" tooltip="https://cyber.harvard.edu/"/>
              </a:rPr>
              <a:t>“Youth and Media team” des “Berkman Klein Center for Internet &amp; Society”</a:t>
            </a:r>
            <a:r>
              <a:rPr lang="en-US" sz="1499" spc="-14">
                <a:solidFill>
                  <a:srgbClr val="737373"/>
                </a:solidFill>
                <a:latin typeface="Nunito Bold"/>
              </a:rPr>
              <a:t> (https://cyber.harvard.edu/) und wurden 2022 von Sabrina Schön im Rahmen des Projekts </a:t>
            </a:r>
            <a:r>
              <a:rPr lang="en-US" sz="1499" spc="-14" u="sng">
                <a:solidFill>
                  <a:srgbClr val="737373"/>
                </a:solidFill>
                <a:latin typeface="Nunito Bold"/>
                <a:hlinkClick r:id="rId5" tooltip="https://fr-agil.uni-frankfurt.de/maps/"/>
              </a:rPr>
              <a:t>M@PS</a:t>
            </a:r>
            <a:r>
              <a:rPr lang="en-US" sz="1499" spc="-14">
                <a:solidFill>
                  <a:srgbClr val="3884FD"/>
                </a:solidFill>
                <a:latin typeface="Nunito"/>
              </a:rPr>
              <a:t> </a:t>
            </a:r>
            <a:r>
              <a:rPr lang="en-US" sz="1499" spc="-14">
                <a:solidFill>
                  <a:srgbClr val="737373"/>
                </a:solidFill>
                <a:latin typeface="Nunito Bold"/>
              </a:rPr>
              <a:t>(https://fr-agil.uni-frankfurt.de/maps/)</a:t>
            </a:r>
            <a:r>
              <a:rPr lang="en-US" sz="1499" spc="-14">
                <a:solidFill>
                  <a:srgbClr val="A6A6A6"/>
                </a:solidFill>
                <a:latin typeface="Nunito Bold"/>
              </a:rPr>
              <a:t> </a:t>
            </a:r>
            <a:r>
              <a:rPr lang="en-US" sz="1499" spc="-14">
                <a:solidFill>
                  <a:srgbClr val="737373"/>
                </a:solidFill>
                <a:latin typeface="Nunito Bold"/>
              </a:rPr>
              <a:t>stark überarbeitet.</a:t>
            </a:r>
          </a:p>
          <a:p>
            <a:pPr>
              <a:lnSpc>
                <a:spcPts val="1649"/>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98681" y="1692515"/>
            <a:ext cx="11414777" cy="6533763"/>
          </a:xfrm>
          <a:prstGeom prst="rect">
            <a:avLst/>
          </a:prstGeom>
        </p:spPr>
        <p:txBody>
          <a:bodyPr anchor="t" rtlCol="false" tIns="0" lIns="0" bIns="0" rIns="0">
            <a:spAutoFit/>
          </a:bodyPr>
          <a:lstStyle/>
          <a:p>
            <a:pPr>
              <a:lnSpc>
                <a:spcPts val="5741"/>
              </a:lnSpc>
            </a:pPr>
            <a:r>
              <a:rPr lang="en-US" sz="5219" spc="-52">
                <a:solidFill>
                  <a:srgbClr val="004AAD"/>
                </a:solidFill>
                <a:latin typeface="Nunito Bold"/>
              </a:rPr>
              <a:t>3. Stellt euch vor, ihr könntet dieser Person drei Empfehlungen zur Online-Präsenz und zum Umgang mit negativen Informationen geben. </a:t>
            </a:r>
          </a:p>
          <a:p>
            <a:pPr>
              <a:lnSpc>
                <a:spcPts val="5741"/>
              </a:lnSpc>
            </a:pPr>
          </a:p>
          <a:p>
            <a:pPr>
              <a:lnSpc>
                <a:spcPts val="5741"/>
              </a:lnSpc>
            </a:pPr>
            <a:r>
              <a:rPr lang="en-US" sz="5219" spc="-52">
                <a:solidFill>
                  <a:srgbClr val="004AAD"/>
                </a:solidFill>
                <a:latin typeface="Nunito Bold"/>
              </a:rPr>
              <a:t>Wie würden diese Empfehlungen lauten?</a:t>
            </a:r>
          </a:p>
          <a:p>
            <a:pPr>
              <a:lnSpc>
                <a:spcPts val="5741"/>
              </a:lnSpc>
            </a:pPr>
          </a:p>
          <a:p>
            <a:pPr>
              <a:lnSpc>
                <a:spcPts val="5741"/>
              </a:lnSpc>
              <a:spcBef>
                <a:spcPct val="0"/>
              </a:spcBef>
            </a:pPr>
          </a:p>
        </p:txBody>
      </p:sp>
      <p:sp>
        <p:nvSpPr>
          <p:cNvPr name="TextBox 3" id="3"/>
          <p:cNvSpPr txBox="true"/>
          <p:nvPr/>
        </p:nvSpPr>
        <p:spPr>
          <a:xfrm rot="0">
            <a:off x="1028700" y="522604"/>
            <a:ext cx="3800118" cy="1088392"/>
          </a:xfrm>
          <a:prstGeom prst="rect">
            <a:avLst/>
          </a:prstGeom>
        </p:spPr>
        <p:txBody>
          <a:bodyPr anchor="t" rtlCol="false" tIns="0" lIns="0" bIns="0" rIns="0">
            <a:spAutoFit/>
          </a:bodyPr>
          <a:lstStyle/>
          <a:p>
            <a:pPr algn="ctr">
              <a:lnSpc>
                <a:spcPts val="8470"/>
              </a:lnSpc>
              <a:spcBef>
                <a:spcPct val="0"/>
              </a:spcBef>
            </a:pPr>
            <a:r>
              <a:rPr lang="en-US" sz="7700" spc="-77">
                <a:solidFill>
                  <a:srgbClr val="3884FD"/>
                </a:solidFill>
                <a:latin typeface="Nunito Bold"/>
              </a:rPr>
              <a:t>Aufgabe</a:t>
            </a:r>
          </a:p>
        </p:txBody>
      </p:sp>
      <p:grpSp>
        <p:nvGrpSpPr>
          <p:cNvPr name="Group 4" id="4"/>
          <p:cNvGrpSpPr/>
          <p:nvPr/>
        </p:nvGrpSpPr>
        <p:grpSpPr>
          <a:xfrm rot="0">
            <a:off x="13804407" y="6614371"/>
            <a:ext cx="2940040" cy="3234694"/>
            <a:chOff x="0" y="0"/>
            <a:chExt cx="3920054" cy="4312925"/>
          </a:xfrm>
        </p:grpSpPr>
        <p:grpSp>
          <p:nvGrpSpPr>
            <p:cNvPr name="Group 5" id="5"/>
            <p:cNvGrpSpPr/>
            <p:nvPr/>
          </p:nvGrpSpPr>
          <p:grpSpPr>
            <a:xfrm rot="0">
              <a:off x="1689612" y="2023212"/>
              <a:ext cx="256910" cy="256910"/>
              <a:chOff x="0" y="0"/>
              <a:chExt cx="554990" cy="554990"/>
            </a:xfrm>
          </p:grpSpPr>
          <p:sp>
            <p:nvSpPr>
              <p:cNvPr name="Freeform 6" id="6"/>
              <p:cNvSpPr/>
              <p:nvPr/>
            </p:nvSpPr>
            <p:spPr>
              <a:xfrm flipH="false" flipV="false" rot="0">
                <a:off x="48260" y="44450"/>
                <a:ext cx="449580" cy="462280"/>
              </a:xfrm>
              <a:custGeom>
                <a:avLst/>
                <a:gdLst/>
                <a:ahLst/>
                <a:cxnLst/>
                <a:rect r="r" b="b" t="t" l="l"/>
                <a:pathLst>
                  <a:path h="462280" w="449580">
                    <a:moveTo>
                      <a:pt x="449580" y="163830"/>
                    </a:moveTo>
                    <a:cubicBezTo>
                      <a:pt x="449580" y="307340"/>
                      <a:pt x="433070" y="344170"/>
                      <a:pt x="411480" y="372110"/>
                    </a:cubicBezTo>
                    <a:cubicBezTo>
                      <a:pt x="389890" y="400050"/>
                      <a:pt x="356870" y="424180"/>
                      <a:pt x="325120" y="439420"/>
                    </a:cubicBezTo>
                    <a:cubicBezTo>
                      <a:pt x="292100" y="454660"/>
                      <a:pt x="252730" y="462280"/>
                      <a:pt x="217170" y="459740"/>
                    </a:cubicBezTo>
                    <a:cubicBezTo>
                      <a:pt x="181610" y="457200"/>
                      <a:pt x="143510" y="444500"/>
                      <a:pt x="113030" y="426720"/>
                    </a:cubicBezTo>
                    <a:cubicBezTo>
                      <a:pt x="82550" y="40767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7" id="7"/>
            <p:cNvGrpSpPr/>
            <p:nvPr/>
          </p:nvGrpSpPr>
          <p:grpSpPr>
            <a:xfrm rot="0">
              <a:off x="1913013" y="365346"/>
              <a:ext cx="256910" cy="256910"/>
              <a:chOff x="0" y="0"/>
              <a:chExt cx="554990" cy="554990"/>
            </a:xfrm>
          </p:grpSpPr>
          <p:sp>
            <p:nvSpPr>
              <p:cNvPr name="Freeform 8" id="8"/>
              <p:cNvSpPr/>
              <p:nvPr/>
            </p:nvSpPr>
            <p:spPr>
              <a:xfrm flipH="false" flipV="false" rot="0">
                <a:off x="48260" y="44450"/>
                <a:ext cx="449580" cy="462280"/>
              </a:xfrm>
              <a:custGeom>
                <a:avLst/>
                <a:gdLst/>
                <a:ahLst/>
                <a:cxnLst/>
                <a:rect r="r" b="b" t="t" l="l"/>
                <a:pathLst>
                  <a:path h="462280" w="449580">
                    <a:moveTo>
                      <a:pt x="448310" y="163830"/>
                    </a:moveTo>
                    <a:cubicBezTo>
                      <a:pt x="449580" y="307340"/>
                      <a:pt x="431800" y="344170"/>
                      <a:pt x="410210" y="372110"/>
                    </a:cubicBezTo>
                    <a:cubicBezTo>
                      <a:pt x="388620" y="400050"/>
                      <a:pt x="355600" y="425450"/>
                      <a:pt x="323850" y="439420"/>
                    </a:cubicBezTo>
                    <a:cubicBezTo>
                      <a:pt x="292100" y="453390"/>
                      <a:pt x="252730" y="462280"/>
                      <a:pt x="217170" y="459740"/>
                    </a:cubicBezTo>
                    <a:cubicBezTo>
                      <a:pt x="181610" y="457200"/>
                      <a:pt x="142240" y="44577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5410"/>
                      <a:pt x="60960" y="73660"/>
                      <a:pt x="88900" y="52070"/>
                    </a:cubicBezTo>
                    <a:cubicBezTo>
                      <a:pt x="116840" y="30480"/>
                      <a:pt x="15367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9" id="9"/>
            <p:cNvGrpSpPr/>
            <p:nvPr/>
          </p:nvGrpSpPr>
          <p:grpSpPr>
            <a:xfrm rot="0">
              <a:off x="0" y="158407"/>
              <a:ext cx="256910" cy="256323"/>
              <a:chOff x="0" y="0"/>
              <a:chExt cx="554990" cy="553720"/>
            </a:xfrm>
          </p:grpSpPr>
          <p:sp>
            <p:nvSpPr>
              <p:cNvPr name="Freeform 10" id="10"/>
              <p:cNvSpPr/>
              <p:nvPr/>
            </p:nvSpPr>
            <p:spPr>
              <a:xfrm flipH="false" flipV="false" rot="0">
                <a:off x="48260" y="44450"/>
                <a:ext cx="449580" cy="461010"/>
              </a:xfrm>
              <a:custGeom>
                <a:avLst/>
                <a:gdLst/>
                <a:ahLst/>
                <a:cxnLst/>
                <a:rect r="r" b="b" t="t" l="l"/>
                <a:pathLst>
                  <a:path h="461010" w="449580">
                    <a:moveTo>
                      <a:pt x="449580" y="162560"/>
                    </a:moveTo>
                    <a:cubicBezTo>
                      <a:pt x="449580" y="307340"/>
                      <a:pt x="433070" y="344170"/>
                      <a:pt x="411480" y="372110"/>
                    </a:cubicBezTo>
                    <a:cubicBezTo>
                      <a:pt x="389890" y="400050"/>
                      <a:pt x="356870" y="425450"/>
                      <a:pt x="325120" y="439420"/>
                    </a:cubicBezTo>
                    <a:cubicBezTo>
                      <a:pt x="292100" y="453390"/>
                      <a:pt x="252730" y="461010"/>
                      <a:pt x="217170" y="458470"/>
                    </a:cubicBezTo>
                    <a:cubicBezTo>
                      <a:pt x="181610" y="455930"/>
                      <a:pt x="143510" y="444500"/>
                      <a:pt x="113030" y="426720"/>
                    </a:cubicBezTo>
                    <a:cubicBezTo>
                      <a:pt x="82550" y="40894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11" id="11"/>
            <p:cNvGrpSpPr/>
            <p:nvPr/>
          </p:nvGrpSpPr>
          <p:grpSpPr>
            <a:xfrm rot="-10800000">
              <a:off x="994132" y="2884338"/>
              <a:ext cx="1904782" cy="1428587"/>
              <a:chOff x="0" y="0"/>
              <a:chExt cx="812800" cy="609600"/>
            </a:xfrm>
          </p:grpSpPr>
          <p:sp>
            <p:nvSpPr>
              <p:cNvPr name="Freeform 12" id="12"/>
              <p:cNvSpPr/>
              <p:nvPr/>
            </p:nvSpPr>
            <p:spPr>
              <a:xfrm flipH="false" flipV="false" rot="0">
                <a:off x="0" y="0"/>
                <a:ext cx="812800" cy="609600"/>
              </a:xfrm>
              <a:custGeom>
                <a:avLst/>
                <a:gdLst/>
                <a:ahLst/>
                <a:cxnLst/>
                <a:rect r="r" b="b" t="t" l="l"/>
                <a:pathLst>
                  <a:path h="609600" w="812800">
                    <a:moveTo>
                      <a:pt x="203200" y="0"/>
                    </a:moveTo>
                    <a:lnTo>
                      <a:pt x="609600" y="0"/>
                    </a:lnTo>
                    <a:lnTo>
                      <a:pt x="812800" y="609600"/>
                    </a:lnTo>
                    <a:lnTo>
                      <a:pt x="0" y="609600"/>
                    </a:lnTo>
                    <a:lnTo>
                      <a:pt x="203200" y="0"/>
                    </a:lnTo>
                    <a:close/>
                  </a:path>
                </a:pathLst>
              </a:custGeom>
              <a:solidFill>
                <a:srgbClr val="A46A9C"/>
              </a:solidFill>
            </p:spPr>
          </p:sp>
          <p:sp>
            <p:nvSpPr>
              <p:cNvPr name="TextBox 13" id="13"/>
              <p:cNvSpPr txBox="true"/>
              <p:nvPr/>
            </p:nvSpPr>
            <p:spPr>
              <a:xfrm>
                <a:off x="127000" y="-38100"/>
                <a:ext cx="558800" cy="6477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3519242">
              <a:off x="2264642" y="430824"/>
              <a:ext cx="1107786" cy="1904782"/>
              <a:chOff x="0" y="0"/>
              <a:chExt cx="472709" cy="812800"/>
            </a:xfrm>
          </p:grpSpPr>
          <p:sp>
            <p:nvSpPr>
              <p:cNvPr name="Freeform 15" id="15"/>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6" id="16"/>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3096240">
              <a:off x="2050951" y="1885218"/>
              <a:ext cx="689459" cy="1185491"/>
              <a:chOff x="0" y="0"/>
              <a:chExt cx="472709" cy="812800"/>
            </a:xfrm>
          </p:grpSpPr>
          <p:sp>
            <p:nvSpPr>
              <p:cNvPr name="Freeform 18" id="18"/>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9" id="19"/>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2242399">
              <a:off x="592847" y="1070821"/>
              <a:ext cx="1107786" cy="1904782"/>
              <a:chOff x="0" y="0"/>
              <a:chExt cx="472709" cy="812800"/>
            </a:xfrm>
          </p:grpSpPr>
          <p:sp>
            <p:nvSpPr>
              <p:cNvPr name="Freeform 21" id="21"/>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2" id="22"/>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1390728">
              <a:off x="1344883" y="661747"/>
              <a:ext cx="689459" cy="1185491"/>
              <a:chOff x="0" y="0"/>
              <a:chExt cx="472709" cy="812800"/>
            </a:xfrm>
          </p:grpSpPr>
          <p:sp>
            <p:nvSpPr>
              <p:cNvPr name="Freeform 24" id="24"/>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5" id="25"/>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190789">
              <a:off x="1848455" y="17105"/>
              <a:ext cx="647651" cy="1113603"/>
              <a:chOff x="0" y="0"/>
              <a:chExt cx="472709" cy="812800"/>
            </a:xfrm>
          </p:grpSpPr>
          <p:sp>
            <p:nvSpPr>
              <p:cNvPr name="Freeform 27" id="27"/>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8" id="28"/>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657278" y="1031432"/>
              <a:ext cx="636103" cy="1955929"/>
              <a:chOff x="0" y="0"/>
              <a:chExt cx="1374140" cy="4225290"/>
            </a:xfrm>
          </p:grpSpPr>
          <p:sp>
            <p:nvSpPr>
              <p:cNvPr name="Freeform 30" id="30"/>
              <p:cNvSpPr/>
              <p:nvPr/>
            </p:nvSpPr>
            <p:spPr>
              <a:xfrm flipH="false" flipV="false" rot="0">
                <a:off x="50800" y="49530"/>
                <a:ext cx="1275080" cy="4130040"/>
              </a:xfrm>
              <a:custGeom>
                <a:avLst/>
                <a:gdLst/>
                <a:ahLst/>
                <a:cxnLst/>
                <a:rect r="r" b="b" t="t" l="l"/>
                <a:pathLst>
                  <a:path h="4130040" w="1275080">
                    <a:moveTo>
                      <a:pt x="0" y="3862070"/>
                    </a:moveTo>
                    <a:cubicBezTo>
                      <a:pt x="91440" y="2905760"/>
                      <a:pt x="85090" y="2838450"/>
                      <a:pt x="90170" y="2752090"/>
                    </a:cubicBezTo>
                    <a:cubicBezTo>
                      <a:pt x="95250" y="2672080"/>
                      <a:pt x="101600" y="2613660"/>
                      <a:pt x="114300" y="2522220"/>
                    </a:cubicBezTo>
                    <a:cubicBezTo>
                      <a:pt x="133350" y="2382520"/>
                      <a:pt x="156210" y="2200910"/>
                      <a:pt x="204470" y="2000250"/>
                    </a:cubicBezTo>
                    <a:cubicBezTo>
                      <a:pt x="273050" y="1718310"/>
                      <a:pt x="454660" y="1228090"/>
                      <a:pt x="516890" y="998220"/>
                    </a:cubicBezTo>
                    <a:cubicBezTo>
                      <a:pt x="548640" y="878840"/>
                      <a:pt x="553720" y="817880"/>
                      <a:pt x="579120" y="723900"/>
                    </a:cubicBezTo>
                    <a:cubicBezTo>
                      <a:pt x="607060" y="622300"/>
                      <a:pt x="640080" y="508000"/>
                      <a:pt x="678180" y="408940"/>
                    </a:cubicBezTo>
                    <a:cubicBezTo>
                      <a:pt x="713740" y="316230"/>
                      <a:pt x="763270" y="204470"/>
                      <a:pt x="795020" y="147320"/>
                    </a:cubicBezTo>
                    <a:cubicBezTo>
                      <a:pt x="812800" y="116840"/>
                      <a:pt x="822960" y="99060"/>
                      <a:pt x="840740" y="80010"/>
                    </a:cubicBezTo>
                    <a:cubicBezTo>
                      <a:pt x="858520" y="60960"/>
                      <a:pt x="881380" y="43180"/>
                      <a:pt x="904240" y="30480"/>
                    </a:cubicBezTo>
                    <a:cubicBezTo>
                      <a:pt x="928370" y="17780"/>
                      <a:pt x="955040" y="8890"/>
                      <a:pt x="981710" y="5080"/>
                    </a:cubicBezTo>
                    <a:cubicBezTo>
                      <a:pt x="1008380" y="1270"/>
                      <a:pt x="1036320" y="1270"/>
                      <a:pt x="1062990" y="5080"/>
                    </a:cubicBezTo>
                    <a:cubicBezTo>
                      <a:pt x="1089660" y="8890"/>
                      <a:pt x="1116330" y="17780"/>
                      <a:pt x="1140460" y="30480"/>
                    </a:cubicBezTo>
                    <a:cubicBezTo>
                      <a:pt x="1164590" y="43180"/>
                      <a:pt x="1187450" y="60960"/>
                      <a:pt x="1205230" y="80010"/>
                    </a:cubicBezTo>
                    <a:cubicBezTo>
                      <a:pt x="1223010" y="99060"/>
                      <a:pt x="1238250" y="123190"/>
                      <a:pt x="1249680" y="147320"/>
                    </a:cubicBezTo>
                    <a:cubicBezTo>
                      <a:pt x="1261110" y="171450"/>
                      <a:pt x="1270000" y="198120"/>
                      <a:pt x="1272540" y="224790"/>
                    </a:cubicBezTo>
                    <a:cubicBezTo>
                      <a:pt x="1275080" y="251460"/>
                      <a:pt x="1273810" y="279400"/>
                      <a:pt x="1267460" y="306070"/>
                    </a:cubicBezTo>
                    <a:cubicBezTo>
                      <a:pt x="1261110" y="332740"/>
                      <a:pt x="1250950" y="359410"/>
                      <a:pt x="1236980" y="382270"/>
                    </a:cubicBezTo>
                    <a:cubicBezTo>
                      <a:pt x="1223010" y="405130"/>
                      <a:pt x="1205230" y="426720"/>
                      <a:pt x="1184910" y="443230"/>
                    </a:cubicBezTo>
                    <a:cubicBezTo>
                      <a:pt x="1164590" y="461010"/>
                      <a:pt x="1140460" y="474980"/>
                      <a:pt x="1115060" y="485140"/>
                    </a:cubicBezTo>
                    <a:cubicBezTo>
                      <a:pt x="1090930" y="495300"/>
                      <a:pt x="1062990" y="501650"/>
                      <a:pt x="1036320" y="502920"/>
                    </a:cubicBezTo>
                    <a:cubicBezTo>
                      <a:pt x="1009650" y="504190"/>
                      <a:pt x="980440" y="501650"/>
                      <a:pt x="955040" y="494030"/>
                    </a:cubicBezTo>
                    <a:cubicBezTo>
                      <a:pt x="929640" y="486410"/>
                      <a:pt x="902970" y="474980"/>
                      <a:pt x="881380" y="459740"/>
                    </a:cubicBezTo>
                    <a:cubicBezTo>
                      <a:pt x="859790" y="444500"/>
                      <a:pt x="839470" y="425450"/>
                      <a:pt x="822960" y="403860"/>
                    </a:cubicBezTo>
                    <a:cubicBezTo>
                      <a:pt x="806450" y="382270"/>
                      <a:pt x="793750" y="358140"/>
                      <a:pt x="784860" y="332740"/>
                    </a:cubicBezTo>
                    <a:cubicBezTo>
                      <a:pt x="775970" y="307340"/>
                      <a:pt x="770890" y="279400"/>
                      <a:pt x="770890" y="252730"/>
                    </a:cubicBezTo>
                    <a:cubicBezTo>
                      <a:pt x="770890" y="226060"/>
                      <a:pt x="775970" y="198120"/>
                      <a:pt x="784860" y="172720"/>
                    </a:cubicBezTo>
                    <a:cubicBezTo>
                      <a:pt x="793750" y="147320"/>
                      <a:pt x="806450" y="121920"/>
                      <a:pt x="822960" y="100330"/>
                    </a:cubicBezTo>
                    <a:cubicBezTo>
                      <a:pt x="839470" y="78740"/>
                      <a:pt x="859790" y="59690"/>
                      <a:pt x="881380" y="44450"/>
                    </a:cubicBezTo>
                    <a:cubicBezTo>
                      <a:pt x="902970" y="29210"/>
                      <a:pt x="929640" y="17780"/>
                      <a:pt x="955040" y="10160"/>
                    </a:cubicBezTo>
                    <a:cubicBezTo>
                      <a:pt x="980440" y="2540"/>
                      <a:pt x="1009650" y="0"/>
                      <a:pt x="1036320" y="1270"/>
                    </a:cubicBezTo>
                    <a:cubicBezTo>
                      <a:pt x="1062990" y="2540"/>
                      <a:pt x="1090930" y="8890"/>
                      <a:pt x="1115060" y="19050"/>
                    </a:cubicBezTo>
                    <a:cubicBezTo>
                      <a:pt x="1140460" y="29210"/>
                      <a:pt x="1164590" y="43180"/>
                      <a:pt x="1184910" y="60960"/>
                    </a:cubicBezTo>
                    <a:cubicBezTo>
                      <a:pt x="1205230" y="78740"/>
                      <a:pt x="1223010" y="100330"/>
                      <a:pt x="1236980" y="123190"/>
                    </a:cubicBezTo>
                    <a:cubicBezTo>
                      <a:pt x="1250950" y="146050"/>
                      <a:pt x="1261110" y="172720"/>
                      <a:pt x="1267460" y="198120"/>
                    </a:cubicBezTo>
                    <a:cubicBezTo>
                      <a:pt x="1273810" y="224790"/>
                      <a:pt x="1275080" y="252730"/>
                      <a:pt x="1272540" y="279400"/>
                    </a:cubicBezTo>
                    <a:cubicBezTo>
                      <a:pt x="1270000" y="306070"/>
                      <a:pt x="1262380" y="326390"/>
                      <a:pt x="1250950" y="358140"/>
                    </a:cubicBezTo>
                    <a:cubicBezTo>
                      <a:pt x="1230630" y="411480"/>
                      <a:pt x="1181100" y="488950"/>
                      <a:pt x="1149350" y="565150"/>
                    </a:cubicBezTo>
                    <a:cubicBezTo>
                      <a:pt x="1112520" y="654050"/>
                      <a:pt x="1083310" y="749300"/>
                      <a:pt x="1049020" y="863600"/>
                    </a:cubicBezTo>
                    <a:cubicBezTo>
                      <a:pt x="1003300" y="1013460"/>
                      <a:pt x="956310" y="1196340"/>
                      <a:pt x="908050" y="1390650"/>
                    </a:cubicBezTo>
                    <a:cubicBezTo>
                      <a:pt x="849630" y="1626870"/>
                      <a:pt x="772160" y="1976120"/>
                      <a:pt x="726440" y="2181860"/>
                    </a:cubicBezTo>
                    <a:cubicBezTo>
                      <a:pt x="697230" y="2312670"/>
                      <a:pt x="676910" y="2395220"/>
                      <a:pt x="657860" y="2503170"/>
                    </a:cubicBezTo>
                    <a:cubicBezTo>
                      <a:pt x="638810" y="2612390"/>
                      <a:pt x="622300" y="2730500"/>
                      <a:pt x="612140" y="2832100"/>
                    </a:cubicBezTo>
                    <a:cubicBezTo>
                      <a:pt x="603250" y="2919730"/>
                      <a:pt x="607060" y="2971800"/>
                      <a:pt x="595630" y="3079750"/>
                    </a:cubicBezTo>
                    <a:cubicBezTo>
                      <a:pt x="574040" y="3285490"/>
                      <a:pt x="524510" y="3827780"/>
                      <a:pt x="468630" y="3972560"/>
                    </a:cubicBezTo>
                    <a:cubicBezTo>
                      <a:pt x="448310" y="4024630"/>
                      <a:pt x="425450" y="4046220"/>
                      <a:pt x="403860" y="4069080"/>
                    </a:cubicBezTo>
                    <a:cubicBezTo>
                      <a:pt x="388620" y="4084320"/>
                      <a:pt x="373380" y="4093210"/>
                      <a:pt x="356870" y="4102100"/>
                    </a:cubicBezTo>
                    <a:cubicBezTo>
                      <a:pt x="340360" y="4110990"/>
                      <a:pt x="323850" y="4119880"/>
                      <a:pt x="302260" y="4123690"/>
                    </a:cubicBezTo>
                    <a:cubicBezTo>
                      <a:pt x="270510" y="4130040"/>
                      <a:pt x="217170" y="4130040"/>
                      <a:pt x="185420" y="4124960"/>
                    </a:cubicBezTo>
                    <a:cubicBezTo>
                      <a:pt x="163830" y="4121150"/>
                      <a:pt x="149860" y="4116070"/>
                      <a:pt x="130810" y="4104640"/>
                    </a:cubicBezTo>
                    <a:cubicBezTo>
                      <a:pt x="104140" y="4088130"/>
                      <a:pt x="63500" y="4053840"/>
                      <a:pt x="43180" y="4028440"/>
                    </a:cubicBezTo>
                    <a:cubicBezTo>
                      <a:pt x="29210" y="4010660"/>
                      <a:pt x="21590" y="3997960"/>
                      <a:pt x="15240" y="3976370"/>
                    </a:cubicBezTo>
                    <a:cubicBezTo>
                      <a:pt x="5080" y="3945890"/>
                      <a:pt x="0" y="3862070"/>
                      <a:pt x="0" y="3862070"/>
                    </a:cubicBezTo>
                  </a:path>
                </a:pathLst>
              </a:custGeom>
              <a:solidFill>
                <a:srgbClr val="3F6448"/>
              </a:solidFill>
              <a:ln cap="sq">
                <a:noFill/>
                <a:prstDash val="solid"/>
                <a:miter/>
              </a:ln>
            </p:spPr>
          </p:sp>
        </p:grpSp>
        <p:grpSp>
          <p:nvGrpSpPr>
            <p:cNvPr name="Group 31" id="31"/>
            <p:cNvGrpSpPr/>
            <p:nvPr/>
          </p:nvGrpSpPr>
          <p:grpSpPr>
            <a:xfrm rot="0">
              <a:off x="2148759" y="996746"/>
              <a:ext cx="256910" cy="256323"/>
              <a:chOff x="0" y="0"/>
              <a:chExt cx="554990" cy="553720"/>
            </a:xfrm>
          </p:grpSpPr>
          <p:sp>
            <p:nvSpPr>
              <p:cNvPr name="Freeform 32" id="32"/>
              <p:cNvSpPr/>
              <p:nvPr/>
            </p:nvSpPr>
            <p:spPr>
              <a:xfrm flipH="false" flipV="false" rot="0">
                <a:off x="48260" y="44450"/>
                <a:ext cx="449580" cy="461010"/>
              </a:xfrm>
              <a:custGeom>
                <a:avLst/>
                <a:gdLst/>
                <a:ahLst/>
                <a:cxnLst/>
                <a:rect r="r" b="b" t="t" l="l"/>
                <a:pathLst>
                  <a:path h="461010" w="449580">
                    <a:moveTo>
                      <a:pt x="448310" y="162560"/>
                    </a:moveTo>
                    <a:cubicBezTo>
                      <a:pt x="449580" y="307340"/>
                      <a:pt x="431800" y="344170"/>
                      <a:pt x="410210" y="372110"/>
                    </a:cubicBezTo>
                    <a:cubicBezTo>
                      <a:pt x="388620" y="400050"/>
                      <a:pt x="355600" y="425450"/>
                      <a:pt x="323850" y="439420"/>
                    </a:cubicBezTo>
                    <a:cubicBezTo>
                      <a:pt x="292100" y="453390"/>
                      <a:pt x="252730" y="461010"/>
                      <a:pt x="217170" y="458470"/>
                    </a:cubicBezTo>
                    <a:cubicBezTo>
                      <a:pt x="181610" y="455930"/>
                      <a:pt x="142240" y="44450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4140"/>
                      <a:pt x="62230" y="72390"/>
                      <a:pt x="90170" y="50800"/>
                    </a:cubicBezTo>
                    <a:cubicBezTo>
                      <a:pt x="118110" y="29210"/>
                      <a:pt x="154940" y="12700"/>
                      <a:pt x="189230" y="6350"/>
                    </a:cubicBezTo>
                    <a:cubicBezTo>
                      <a:pt x="223520" y="0"/>
                      <a:pt x="264160" y="2540"/>
                      <a:pt x="298450" y="12700"/>
                    </a:cubicBezTo>
                    <a:cubicBezTo>
                      <a:pt x="332740" y="22860"/>
                      <a:pt x="392430" y="68580"/>
                      <a:pt x="392430" y="68580"/>
                    </a:cubicBezTo>
                  </a:path>
                </a:pathLst>
              </a:custGeom>
              <a:solidFill>
                <a:srgbClr val="3F6448"/>
              </a:solidFill>
              <a:ln cap="sq">
                <a:noFill/>
                <a:prstDash val="solid"/>
                <a:miter/>
              </a:ln>
            </p:spPr>
          </p:sp>
        </p:grpSp>
        <p:sp>
          <p:nvSpPr>
            <p:cNvPr name="AutoShape 33" id="33"/>
            <p:cNvSpPr/>
            <p:nvPr/>
          </p:nvSpPr>
          <p:spPr>
            <a:xfrm>
              <a:off x="1551625" y="2901974"/>
              <a:ext cx="974761" cy="0"/>
            </a:xfrm>
            <a:prstGeom prst="line">
              <a:avLst/>
            </a:prstGeom>
            <a:ln cap="flat" w="23516">
              <a:solidFill>
                <a:srgbClr val="A46A9C"/>
              </a:solidFill>
              <a:prstDash val="solid"/>
              <a:headEnd type="none" len="sm" w="sm"/>
              <a:tailEnd type="none" len="sm" w="sm"/>
            </a:ln>
          </p:spPr>
        </p:sp>
        <p:grpSp>
          <p:nvGrpSpPr>
            <p:cNvPr name="Group 34" id="34"/>
            <p:cNvGrpSpPr/>
            <p:nvPr/>
          </p:nvGrpSpPr>
          <p:grpSpPr>
            <a:xfrm rot="0">
              <a:off x="1564979" y="2875661"/>
              <a:ext cx="916529" cy="332749"/>
              <a:chOff x="0" y="0"/>
              <a:chExt cx="1979930" cy="718820"/>
            </a:xfrm>
          </p:grpSpPr>
          <p:sp>
            <p:nvSpPr>
              <p:cNvPr name="Freeform 35" id="35"/>
              <p:cNvSpPr/>
              <p:nvPr/>
            </p:nvSpPr>
            <p:spPr>
              <a:xfrm flipH="false" flipV="false" rot="0">
                <a:off x="46990" y="49530"/>
                <a:ext cx="1883410" cy="623570"/>
              </a:xfrm>
              <a:custGeom>
                <a:avLst/>
                <a:gdLst/>
                <a:ahLst/>
                <a:cxnLst/>
                <a:rect r="r" b="b" t="t" l="l"/>
                <a:pathLst>
                  <a:path h="623570" w="1883410">
                    <a:moveTo>
                      <a:pt x="236220" y="17780"/>
                    </a:moveTo>
                    <a:cubicBezTo>
                      <a:pt x="656590" y="2540"/>
                      <a:pt x="756920" y="24130"/>
                      <a:pt x="858520" y="26670"/>
                    </a:cubicBezTo>
                    <a:cubicBezTo>
                      <a:pt x="960120" y="29210"/>
                      <a:pt x="1056640" y="17780"/>
                      <a:pt x="1162050" y="19050"/>
                    </a:cubicBezTo>
                    <a:cubicBezTo>
                      <a:pt x="1277620" y="21590"/>
                      <a:pt x="1433830" y="26670"/>
                      <a:pt x="1524000" y="40640"/>
                    </a:cubicBezTo>
                    <a:cubicBezTo>
                      <a:pt x="1579880" y="49530"/>
                      <a:pt x="1617980" y="53340"/>
                      <a:pt x="1657350" y="73660"/>
                    </a:cubicBezTo>
                    <a:cubicBezTo>
                      <a:pt x="1696720" y="93980"/>
                      <a:pt x="1736090" y="128270"/>
                      <a:pt x="1761490" y="165100"/>
                    </a:cubicBezTo>
                    <a:cubicBezTo>
                      <a:pt x="1786890" y="201930"/>
                      <a:pt x="1804670" y="257810"/>
                      <a:pt x="1811020" y="294640"/>
                    </a:cubicBezTo>
                    <a:cubicBezTo>
                      <a:pt x="1816100" y="321310"/>
                      <a:pt x="1816100" y="337820"/>
                      <a:pt x="1811020" y="364490"/>
                    </a:cubicBezTo>
                    <a:cubicBezTo>
                      <a:pt x="1804670" y="401320"/>
                      <a:pt x="1780540" y="462280"/>
                      <a:pt x="1761490" y="494030"/>
                    </a:cubicBezTo>
                    <a:cubicBezTo>
                      <a:pt x="1747520" y="516890"/>
                      <a:pt x="1736090" y="529590"/>
                      <a:pt x="1715770" y="546100"/>
                    </a:cubicBezTo>
                    <a:cubicBezTo>
                      <a:pt x="1686560" y="568960"/>
                      <a:pt x="1628140" y="598170"/>
                      <a:pt x="1592580" y="609600"/>
                    </a:cubicBezTo>
                    <a:cubicBezTo>
                      <a:pt x="1567180" y="617220"/>
                      <a:pt x="1554480" y="621030"/>
                      <a:pt x="1524000" y="618490"/>
                    </a:cubicBezTo>
                    <a:cubicBezTo>
                      <a:pt x="1459230" y="612140"/>
                      <a:pt x="1243330" y="504190"/>
                      <a:pt x="1228090" y="524510"/>
                    </a:cubicBezTo>
                    <a:cubicBezTo>
                      <a:pt x="1219200" y="535940"/>
                      <a:pt x="1291590" y="598170"/>
                      <a:pt x="1285240" y="609600"/>
                    </a:cubicBezTo>
                    <a:cubicBezTo>
                      <a:pt x="1280160" y="618490"/>
                      <a:pt x="1240790" y="608330"/>
                      <a:pt x="1214120" y="600710"/>
                    </a:cubicBezTo>
                    <a:cubicBezTo>
                      <a:pt x="1177290" y="589280"/>
                      <a:pt x="1122680" y="565150"/>
                      <a:pt x="1088390" y="534670"/>
                    </a:cubicBezTo>
                    <a:cubicBezTo>
                      <a:pt x="1054100" y="504190"/>
                      <a:pt x="1024890" y="454660"/>
                      <a:pt x="1008380" y="419100"/>
                    </a:cubicBezTo>
                    <a:cubicBezTo>
                      <a:pt x="996950" y="393700"/>
                      <a:pt x="993140" y="373380"/>
                      <a:pt x="990600" y="349250"/>
                    </a:cubicBezTo>
                    <a:cubicBezTo>
                      <a:pt x="988060" y="326390"/>
                      <a:pt x="985520" y="304800"/>
                      <a:pt x="990600" y="278130"/>
                    </a:cubicBezTo>
                    <a:cubicBezTo>
                      <a:pt x="998220" y="240030"/>
                      <a:pt x="1014730" y="184150"/>
                      <a:pt x="1041400" y="146050"/>
                    </a:cubicBezTo>
                    <a:cubicBezTo>
                      <a:pt x="1066800" y="107950"/>
                      <a:pt x="1113790" y="72390"/>
                      <a:pt x="1146810" y="52070"/>
                    </a:cubicBezTo>
                    <a:cubicBezTo>
                      <a:pt x="1170940" y="38100"/>
                      <a:pt x="1182370" y="33020"/>
                      <a:pt x="1214120" y="26670"/>
                    </a:cubicBezTo>
                    <a:cubicBezTo>
                      <a:pt x="1286510" y="11430"/>
                      <a:pt x="1498600" y="0"/>
                      <a:pt x="1581150" y="3810"/>
                    </a:cubicBezTo>
                    <a:cubicBezTo>
                      <a:pt x="1624330" y="6350"/>
                      <a:pt x="1647190" y="10160"/>
                      <a:pt x="1677670" y="20320"/>
                    </a:cubicBezTo>
                    <a:cubicBezTo>
                      <a:pt x="1708150" y="30480"/>
                      <a:pt x="1738630" y="46990"/>
                      <a:pt x="1764030" y="66040"/>
                    </a:cubicBezTo>
                    <a:cubicBezTo>
                      <a:pt x="1789430" y="85090"/>
                      <a:pt x="1812290" y="110490"/>
                      <a:pt x="1830070" y="137160"/>
                    </a:cubicBezTo>
                    <a:cubicBezTo>
                      <a:pt x="1847850" y="163830"/>
                      <a:pt x="1863090" y="194310"/>
                      <a:pt x="1871980" y="224790"/>
                    </a:cubicBezTo>
                    <a:cubicBezTo>
                      <a:pt x="1880870" y="255270"/>
                      <a:pt x="1883410" y="290830"/>
                      <a:pt x="1882140" y="322580"/>
                    </a:cubicBezTo>
                    <a:cubicBezTo>
                      <a:pt x="1880870" y="354330"/>
                      <a:pt x="1873250" y="388620"/>
                      <a:pt x="1861820" y="417830"/>
                    </a:cubicBezTo>
                    <a:cubicBezTo>
                      <a:pt x="1850390" y="448310"/>
                      <a:pt x="1831340" y="477520"/>
                      <a:pt x="1811020" y="501650"/>
                    </a:cubicBezTo>
                    <a:cubicBezTo>
                      <a:pt x="1789430" y="525780"/>
                      <a:pt x="1764030" y="548640"/>
                      <a:pt x="1736090" y="565150"/>
                    </a:cubicBezTo>
                    <a:cubicBezTo>
                      <a:pt x="1708150" y="581660"/>
                      <a:pt x="1677670" y="594360"/>
                      <a:pt x="1645920" y="600710"/>
                    </a:cubicBezTo>
                    <a:cubicBezTo>
                      <a:pt x="1614170" y="607060"/>
                      <a:pt x="1579880" y="609600"/>
                      <a:pt x="1548130" y="605790"/>
                    </a:cubicBezTo>
                    <a:cubicBezTo>
                      <a:pt x="1516380" y="601980"/>
                      <a:pt x="1483360" y="594360"/>
                      <a:pt x="1454150" y="580390"/>
                    </a:cubicBezTo>
                    <a:cubicBezTo>
                      <a:pt x="1424940" y="566420"/>
                      <a:pt x="1395730" y="547370"/>
                      <a:pt x="1372870" y="524510"/>
                    </a:cubicBezTo>
                    <a:cubicBezTo>
                      <a:pt x="1350010" y="502920"/>
                      <a:pt x="1329690" y="474980"/>
                      <a:pt x="1314450" y="447040"/>
                    </a:cubicBezTo>
                    <a:cubicBezTo>
                      <a:pt x="1299210" y="419100"/>
                      <a:pt x="1287780" y="386080"/>
                      <a:pt x="1282700" y="354330"/>
                    </a:cubicBezTo>
                    <a:cubicBezTo>
                      <a:pt x="1277620" y="322580"/>
                      <a:pt x="1277620" y="288290"/>
                      <a:pt x="1282700" y="256540"/>
                    </a:cubicBezTo>
                    <a:cubicBezTo>
                      <a:pt x="1287780" y="224790"/>
                      <a:pt x="1299210" y="193040"/>
                      <a:pt x="1314450" y="165100"/>
                    </a:cubicBezTo>
                    <a:cubicBezTo>
                      <a:pt x="1329690" y="137160"/>
                      <a:pt x="1350010" y="109220"/>
                      <a:pt x="1372870" y="86360"/>
                    </a:cubicBezTo>
                    <a:cubicBezTo>
                      <a:pt x="1395730" y="64770"/>
                      <a:pt x="1424940" y="45720"/>
                      <a:pt x="1454150" y="31750"/>
                    </a:cubicBezTo>
                    <a:cubicBezTo>
                      <a:pt x="1483360" y="19050"/>
                      <a:pt x="1516380" y="10160"/>
                      <a:pt x="1548130" y="6350"/>
                    </a:cubicBezTo>
                    <a:cubicBezTo>
                      <a:pt x="1579880" y="2540"/>
                      <a:pt x="1614170" y="5080"/>
                      <a:pt x="1645920" y="11430"/>
                    </a:cubicBezTo>
                    <a:cubicBezTo>
                      <a:pt x="1677670" y="17780"/>
                      <a:pt x="1708150" y="30480"/>
                      <a:pt x="1736090" y="46990"/>
                    </a:cubicBezTo>
                    <a:cubicBezTo>
                      <a:pt x="1764030" y="63500"/>
                      <a:pt x="1789430" y="86360"/>
                      <a:pt x="1811020" y="110490"/>
                    </a:cubicBezTo>
                    <a:cubicBezTo>
                      <a:pt x="1831340" y="134620"/>
                      <a:pt x="1850390" y="163830"/>
                      <a:pt x="1861820" y="194310"/>
                    </a:cubicBezTo>
                    <a:cubicBezTo>
                      <a:pt x="1873250" y="223520"/>
                      <a:pt x="1880870" y="257810"/>
                      <a:pt x="1882140" y="289560"/>
                    </a:cubicBezTo>
                    <a:cubicBezTo>
                      <a:pt x="1883410" y="321310"/>
                      <a:pt x="1880870" y="356870"/>
                      <a:pt x="1871980" y="387350"/>
                    </a:cubicBezTo>
                    <a:cubicBezTo>
                      <a:pt x="1863090" y="417830"/>
                      <a:pt x="1847850" y="448310"/>
                      <a:pt x="1830070" y="474980"/>
                    </a:cubicBezTo>
                    <a:cubicBezTo>
                      <a:pt x="1812290" y="501650"/>
                      <a:pt x="1789430" y="527050"/>
                      <a:pt x="1764030" y="546100"/>
                    </a:cubicBezTo>
                    <a:cubicBezTo>
                      <a:pt x="1738630" y="565150"/>
                      <a:pt x="1708150" y="581660"/>
                      <a:pt x="1677670" y="591820"/>
                    </a:cubicBezTo>
                    <a:cubicBezTo>
                      <a:pt x="1647190" y="601980"/>
                      <a:pt x="1621790" y="604520"/>
                      <a:pt x="1581150" y="608330"/>
                    </a:cubicBezTo>
                    <a:cubicBezTo>
                      <a:pt x="1510030" y="614680"/>
                      <a:pt x="1365250" y="619760"/>
                      <a:pt x="1285240" y="609600"/>
                    </a:cubicBezTo>
                    <a:cubicBezTo>
                      <a:pt x="1229360" y="603250"/>
                      <a:pt x="1182370" y="591820"/>
                      <a:pt x="1146810" y="575310"/>
                    </a:cubicBezTo>
                    <a:cubicBezTo>
                      <a:pt x="1121410" y="563880"/>
                      <a:pt x="1107440" y="553720"/>
                      <a:pt x="1088390" y="534670"/>
                    </a:cubicBezTo>
                    <a:cubicBezTo>
                      <a:pt x="1061720" y="508000"/>
                      <a:pt x="1024890" y="462280"/>
                      <a:pt x="1008380" y="419100"/>
                    </a:cubicBezTo>
                    <a:cubicBezTo>
                      <a:pt x="991870" y="375920"/>
                      <a:pt x="988060" y="316230"/>
                      <a:pt x="990600" y="278130"/>
                    </a:cubicBezTo>
                    <a:cubicBezTo>
                      <a:pt x="991870" y="250190"/>
                      <a:pt x="996950" y="233680"/>
                      <a:pt x="1008380" y="208280"/>
                    </a:cubicBezTo>
                    <a:cubicBezTo>
                      <a:pt x="1024890" y="172720"/>
                      <a:pt x="1061720" y="119380"/>
                      <a:pt x="1088390" y="92710"/>
                    </a:cubicBezTo>
                    <a:cubicBezTo>
                      <a:pt x="1107440" y="73660"/>
                      <a:pt x="1121410" y="63500"/>
                      <a:pt x="1146810" y="52070"/>
                    </a:cubicBezTo>
                    <a:cubicBezTo>
                      <a:pt x="1182370" y="35560"/>
                      <a:pt x="1229360" y="21590"/>
                      <a:pt x="1285240" y="17780"/>
                    </a:cubicBezTo>
                    <a:cubicBezTo>
                      <a:pt x="1366520" y="11430"/>
                      <a:pt x="1515110" y="25400"/>
                      <a:pt x="1592580" y="48260"/>
                    </a:cubicBezTo>
                    <a:cubicBezTo>
                      <a:pt x="1644650" y="63500"/>
                      <a:pt x="1686560" y="90170"/>
                      <a:pt x="1715770" y="113030"/>
                    </a:cubicBezTo>
                    <a:cubicBezTo>
                      <a:pt x="1736090" y="129540"/>
                      <a:pt x="1747520" y="142240"/>
                      <a:pt x="1761490" y="165100"/>
                    </a:cubicBezTo>
                    <a:cubicBezTo>
                      <a:pt x="1780540" y="196850"/>
                      <a:pt x="1804670" y="257810"/>
                      <a:pt x="1811020" y="294640"/>
                    </a:cubicBezTo>
                    <a:cubicBezTo>
                      <a:pt x="1816100" y="321310"/>
                      <a:pt x="1816100" y="337820"/>
                      <a:pt x="1811020" y="364490"/>
                    </a:cubicBezTo>
                    <a:cubicBezTo>
                      <a:pt x="1804670" y="401320"/>
                      <a:pt x="1786890" y="455930"/>
                      <a:pt x="1761490" y="492760"/>
                    </a:cubicBezTo>
                    <a:cubicBezTo>
                      <a:pt x="1736090" y="529590"/>
                      <a:pt x="1696720" y="563880"/>
                      <a:pt x="1657350" y="585470"/>
                    </a:cubicBezTo>
                    <a:cubicBezTo>
                      <a:pt x="1617980" y="605790"/>
                      <a:pt x="1582420" y="615950"/>
                      <a:pt x="1524000" y="618490"/>
                    </a:cubicBezTo>
                    <a:cubicBezTo>
                      <a:pt x="1416050" y="623570"/>
                      <a:pt x="1239520" y="567690"/>
                      <a:pt x="1059180" y="547370"/>
                    </a:cubicBezTo>
                    <a:cubicBezTo>
                      <a:pt x="812800" y="519430"/>
                      <a:pt x="294640" y="504190"/>
                      <a:pt x="180340" y="478790"/>
                    </a:cubicBezTo>
                    <a:cubicBezTo>
                      <a:pt x="151130" y="472440"/>
                      <a:pt x="146050" y="471170"/>
                      <a:pt x="128270" y="459740"/>
                    </a:cubicBezTo>
                    <a:cubicBezTo>
                      <a:pt x="101600" y="444500"/>
                      <a:pt x="64770" y="415290"/>
                      <a:pt x="44450" y="384810"/>
                    </a:cubicBezTo>
                    <a:cubicBezTo>
                      <a:pt x="24130" y="355600"/>
                      <a:pt x="8890" y="311150"/>
                      <a:pt x="3810" y="280670"/>
                    </a:cubicBezTo>
                    <a:cubicBezTo>
                      <a:pt x="0" y="259080"/>
                      <a:pt x="1270" y="242570"/>
                      <a:pt x="3810" y="223520"/>
                    </a:cubicBezTo>
                    <a:cubicBezTo>
                      <a:pt x="6350" y="204470"/>
                      <a:pt x="8890" y="189230"/>
                      <a:pt x="17780" y="168910"/>
                    </a:cubicBezTo>
                    <a:cubicBezTo>
                      <a:pt x="30480" y="140970"/>
                      <a:pt x="54610" y="100330"/>
                      <a:pt x="81280" y="76200"/>
                    </a:cubicBezTo>
                    <a:cubicBezTo>
                      <a:pt x="107950" y="52070"/>
                      <a:pt x="151130" y="33020"/>
                      <a:pt x="180340" y="24130"/>
                    </a:cubicBezTo>
                    <a:cubicBezTo>
                      <a:pt x="200660" y="17780"/>
                      <a:pt x="236220" y="17780"/>
                      <a:pt x="236220" y="17780"/>
                    </a:cubicBezTo>
                  </a:path>
                </a:pathLst>
              </a:custGeom>
              <a:solidFill>
                <a:srgbClr val="A46A9C"/>
              </a:solidFill>
              <a:ln cap="sq">
                <a:noFill/>
                <a:prstDash val="solid"/>
                <a:miter/>
              </a:ln>
            </p:spPr>
          </p:sp>
        </p:grpSp>
        <p:sp>
          <p:nvSpPr>
            <p:cNvPr name="AutoShape 36" id="36"/>
            <p:cNvSpPr/>
            <p:nvPr/>
          </p:nvSpPr>
          <p:spPr>
            <a:xfrm flipV="true">
              <a:off x="1980440" y="2362289"/>
              <a:ext cx="710969" cy="343132"/>
            </a:xfrm>
            <a:prstGeom prst="line">
              <a:avLst/>
            </a:prstGeom>
            <a:ln cap="flat" w="23516">
              <a:solidFill>
                <a:srgbClr val="245430"/>
              </a:solidFill>
              <a:prstDash val="solid"/>
              <a:headEnd type="none" len="sm" w="sm"/>
              <a:tailEnd type="none" len="sm" w="sm"/>
            </a:ln>
          </p:spPr>
        </p:sp>
        <p:sp>
          <p:nvSpPr>
            <p:cNvPr name="AutoShape 37" id="37"/>
            <p:cNvSpPr/>
            <p:nvPr/>
          </p:nvSpPr>
          <p:spPr>
            <a:xfrm>
              <a:off x="861523" y="1750346"/>
              <a:ext cx="828089" cy="727617"/>
            </a:xfrm>
            <a:prstGeom prst="line">
              <a:avLst/>
            </a:prstGeom>
            <a:ln cap="flat" w="23516">
              <a:solidFill>
                <a:srgbClr val="245430"/>
              </a:solidFill>
              <a:prstDash val="solid"/>
              <a:headEnd type="none" len="sm" w="sm"/>
              <a:tailEnd type="none" len="sm" w="sm"/>
            </a:ln>
          </p:spPr>
        </p:sp>
        <p:sp>
          <p:nvSpPr>
            <p:cNvPr name="AutoShape 38" id="38"/>
            <p:cNvSpPr/>
            <p:nvPr/>
          </p:nvSpPr>
          <p:spPr>
            <a:xfrm>
              <a:off x="1564979" y="1031432"/>
              <a:ext cx="288028" cy="472798"/>
            </a:xfrm>
            <a:prstGeom prst="line">
              <a:avLst/>
            </a:prstGeom>
            <a:ln cap="flat" w="23516">
              <a:solidFill>
                <a:srgbClr val="245430"/>
              </a:solidFill>
              <a:prstDash val="solid"/>
              <a:headEnd type="none" len="sm" w="sm"/>
              <a:tailEnd type="none" len="sm" w="sm"/>
            </a:ln>
          </p:spPr>
        </p:sp>
        <p:sp>
          <p:nvSpPr>
            <p:cNvPr name="AutoShape 39" id="39"/>
            <p:cNvSpPr/>
            <p:nvPr/>
          </p:nvSpPr>
          <p:spPr>
            <a:xfrm>
              <a:off x="2070408" y="313768"/>
              <a:ext cx="189230" cy="520279"/>
            </a:xfrm>
            <a:prstGeom prst="line">
              <a:avLst/>
            </a:prstGeom>
            <a:ln cap="flat" w="23516">
              <a:solidFill>
                <a:srgbClr val="245430"/>
              </a:solidFill>
              <a:prstDash val="solid"/>
              <a:headEnd type="none" len="sm" w="sm"/>
              <a:tailEnd type="none" len="sm" w="sm"/>
            </a:ln>
          </p:spPr>
        </p:sp>
        <p:sp>
          <p:nvSpPr>
            <p:cNvPr name="AutoShape 40" id="40"/>
            <p:cNvSpPr/>
            <p:nvPr/>
          </p:nvSpPr>
          <p:spPr>
            <a:xfrm flipH="true">
              <a:off x="2176377" y="1147814"/>
              <a:ext cx="1146863" cy="478889"/>
            </a:xfrm>
            <a:prstGeom prst="line">
              <a:avLst/>
            </a:prstGeom>
            <a:ln cap="flat" w="23516">
              <a:solidFill>
                <a:srgbClr val="245430"/>
              </a:solidFill>
              <a:prstDash val="solid"/>
              <a:headEnd type="none" len="sm" w="sm"/>
              <a:tailEnd type="none" len="sm" w="sm"/>
            </a:ln>
          </p:spPr>
        </p:sp>
      </p:gr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89830" y="522604"/>
            <a:ext cx="15127388" cy="1088392"/>
          </a:xfrm>
          <a:prstGeom prst="rect">
            <a:avLst/>
          </a:prstGeom>
        </p:spPr>
        <p:txBody>
          <a:bodyPr anchor="t" rtlCol="false" tIns="0" lIns="0" bIns="0" rIns="0">
            <a:spAutoFit/>
          </a:bodyPr>
          <a:lstStyle/>
          <a:p>
            <a:pPr algn="ctr">
              <a:lnSpc>
                <a:spcPts val="8470"/>
              </a:lnSpc>
              <a:spcBef>
                <a:spcPct val="0"/>
              </a:spcBef>
            </a:pPr>
            <a:r>
              <a:rPr lang="en-US" sz="7700" spc="-77">
                <a:solidFill>
                  <a:srgbClr val="3884FD"/>
                </a:solidFill>
                <a:latin typeface="Nunito Bold"/>
              </a:rPr>
              <a:t>Wichtig: Image ist nicht alles!</a:t>
            </a:r>
          </a:p>
        </p:txBody>
      </p:sp>
      <p:sp>
        <p:nvSpPr>
          <p:cNvPr name="TextBox 3" id="3"/>
          <p:cNvSpPr txBox="true"/>
          <p:nvPr/>
        </p:nvSpPr>
        <p:spPr>
          <a:xfrm rot="0">
            <a:off x="665332" y="1857199"/>
            <a:ext cx="15417493" cy="6293674"/>
          </a:xfrm>
          <a:prstGeom prst="rect">
            <a:avLst/>
          </a:prstGeom>
        </p:spPr>
        <p:txBody>
          <a:bodyPr anchor="t" rtlCol="false" tIns="0" lIns="0" bIns="0" rIns="0">
            <a:spAutoFit/>
          </a:bodyPr>
          <a:lstStyle/>
          <a:p>
            <a:pPr>
              <a:lnSpc>
                <a:spcPts val="5005"/>
              </a:lnSpc>
            </a:pPr>
            <a:r>
              <a:rPr lang="en-US" sz="4550" spc="-45">
                <a:solidFill>
                  <a:srgbClr val="004AAD"/>
                </a:solidFill>
                <a:latin typeface="Nunito Bold"/>
              </a:rPr>
              <a:t>Wir haben jetzt viel über Online-Image gesprochen und inwieweit ihr kontrollieren könnt, wie andere Menschen euch sehen.</a:t>
            </a:r>
          </a:p>
          <a:p>
            <a:pPr>
              <a:lnSpc>
                <a:spcPts val="5005"/>
              </a:lnSpc>
            </a:pPr>
          </a:p>
          <a:p>
            <a:pPr>
              <a:lnSpc>
                <a:spcPts val="5005"/>
              </a:lnSpc>
            </a:pPr>
            <a:r>
              <a:rPr lang="en-US" sz="4550" spc="-45">
                <a:solidFill>
                  <a:srgbClr val="004AAD"/>
                </a:solidFill>
                <a:latin typeface="Nunito Bold"/>
              </a:rPr>
              <a:t>Dabei ist eine wichtige Erkenntnis: Ihr könnt gar nicht alles kontrollieren. Menschen werden immer ein Bild von euch haben, ob online oder offline.</a:t>
            </a:r>
          </a:p>
          <a:p>
            <a:pPr>
              <a:lnSpc>
                <a:spcPts val="5005"/>
              </a:lnSpc>
            </a:pPr>
          </a:p>
          <a:p>
            <a:pPr>
              <a:lnSpc>
                <a:spcPts val="5005"/>
              </a:lnSpc>
              <a:spcBef>
                <a:spcPct val="0"/>
              </a:spcBef>
            </a:pPr>
            <a:r>
              <a:rPr lang="en-US" sz="4550" spc="-45">
                <a:solidFill>
                  <a:srgbClr val="004AAD"/>
                </a:solidFill>
                <a:latin typeface="Nunito Bold"/>
              </a:rPr>
              <a:t>Dieses Bild gibt nie genau wieder, wer ihr wirklich seid. Ihr seid so viel mehr als das, was andere von euch denken.</a:t>
            </a:r>
          </a:p>
        </p:txBody>
      </p:sp>
      <p:grpSp>
        <p:nvGrpSpPr>
          <p:cNvPr name="Group 4" id="4"/>
          <p:cNvGrpSpPr/>
          <p:nvPr/>
        </p:nvGrpSpPr>
        <p:grpSpPr>
          <a:xfrm rot="811481">
            <a:off x="14763328" y="764535"/>
            <a:ext cx="2559607" cy="2239656"/>
            <a:chOff x="0" y="0"/>
            <a:chExt cx="812800" cy="711200"/>
          </a:xfrm>
        </p:grpSpPr>
        <p:sp>
          <p:nvSpPr>
            <p:cNvPr name="Freeform 5" id="5"/>
            <p:cNvSpPr/>
            <p:nvPr/>
          </p:nvSpPr>
          <p:spPr>
            <a:xfrm flipH="false" flipV="false" rot="0">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D25E"/>
            </a:solidFill>
          </p:spPr>
        </p:sp>
        <p:sp>
          <p:nvSpPr>
            <p:cNvPr name="TextBox 6" id="6"/>
            <p:cNvSpPr txBox="true"/>
            <p:nvPr/>
          </p:nvSpPr>
          <p:spPr>
            <a:xfrm>
              <a:off x="76200" y="22225"/>
              <a:ext cx="660400" cy="561975"/>
            </a:xfrm>
            <a:prstGeom prst="rect">
              <a:avLst/>
            </a:prstGeom>
          </p:spPr>
          <p:txBody>
            <a:bodyPr anchor="ctr" rtlCol="false" tIns="50800" lIns="50800" bIns="50800" rIns="50800"/>
            <a:lstStyle/>
            <a:p>
              <a:pPr algn="ctr">
                <a:lnSpc>
                  <a:spcPts val="1960"/>
                </a:lnSpc>
              </a:pPr>
            </a:p>
          </p:txBody>
        </p:sp>
      </p:grpSp>
      <p:grpSp>
        <p:nvGrpSpPr>
          <p:cNvPr name="Group 7" id="7"/>
          <p:cNvGrpSpPr/>
          <p:nvPr/>
        </p:nvGrpSpPr>
        <p:grpSpPr>
          <a:xfrm rot="906817">
            <a:off x="15028863" y="996879"/>
            <a:ext cx="2028536" cy="1774969"/>
            <a:chOff x="0" y="0"/>
            <a:chExt cx="812800" cy="711200"/>
          </a:xfrm>
        </p:grpSpPr>
        <p:sp>
          <p:nvSpPr>
            <p:cNvPr name="Freeform 8" id="8"/>
            <p:cNvSpPr/>
            <p:nvPr/>
          </p:nvSpPr>
          <p:spPr>
            <a:xfrm flipH="false" flipV="false" rot="0">
              <a:off x="-33680" y="-8369"/>
              <a:ext cx="854946" cy="719569"/>
            </a:xfrm>
            <a:custGeom>
              <a:avLst/>
              <a:gdLst/>
              <a:ahLst/>
              <a:cxnLst/>
              <a:rect r="r" b="b" t="t" l="l"/>
              <a:pathLst>
                <a:path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FFFF"/>
            </a:solidFill>
          </p:spPr>
        </p:sp>
        <p:sp>
          <p:nvSpPr>
            <p:cNvPr name="TextBox 9" id="9"/>
            <p:cNvSpPr txBox="true"/>
            <p:nvPr/>
          </p:nvSpPr>
          <p:spPr>
            <a:xfrm>
              <a:off x="76200" y="22225"/>
              <a:ext cx="660400" cy="561975"/>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FFFEFE"/>
        </a:solidFill>
      </p:bgPr>
    </p:bg>
    <p:spTree>
      <p:nvGrpSpPr>
        <p:cNvPr id="1" name=""/>
        <p:cNvGrpSpPr/>
        <p:nvPr/>
      </p:nvGrpSpPr>
      <p:grpSpPr>
        <a:xfrm>
          <a:off x="0" y="0"/>
          <a:ext cx="0" cy="0"/>
          <a:chOff x="0" y="0"/>
          <a:chExt cx="0" cy="0"/>
        </a:xfrm>
      </p:grpSpPr>
      <p:sp>
        <p:nvSpPr>
          <p:cNvPr name="TextBox 2" id="2"/>
          <p:cNvSpPr txBox="true"/>
          <p:nvPr/>
        </p:nvSpPr>
        <p:spPr>
          <a:xfrm rot="0">
            <a:off x="664029" y="1076325"/>
            <a:ext cx="14157909" cy="7540916"/>
          </a:xfrm>
          <a:prstGeom prst="rect">
            <a:avLst/>
          </a:prstGeom>
        </p:spPr>
        <p:txBody>
          <a:bodyPr anchor="t" rtlCol="false" tIns="0" lIns="0" bIns="0" rIns="0">
            <a:spAutoFit/>
          </a:bodyPr>
          <a:lstStyle/>
          <a:p>
            <a:pPr>
              <a:lnSpc>
                <a:spcPts val="5242"/>
              </a:lnSpc>
            </a:pPr>
            <a:r>
              <a:rPr lang="en-US" sz="4766" spc="-47">
                <a:solidFill>
                  <a:srgbClr val="004AAD"/>
                </a:solidFill>
                <a:latin typeface="Nunito Bold"/>
              </a:rPr>
              <a:t>Könnt ihr etwas gegen negative oder falsche Informationen tun, die ihr über euch finden könntet?</a:t>
            </a:r>
          </a:p>
          <a:p>
            <a:pPr>
              <a:lnSpc>
                <a:spcPts val="5242"/>
              </a:lnSpc>
            </a:pPr>
          </a:p>
          <a:p>
            <a:pPr>
              <a:lnSpc>
                <a:spcPts val="5242"/>
              </a:lnSpc>
            </a:pPr>
            <a:r>
              <a:rPr lang="en-US" sz="4766" spc="-47">
                <a:solidFill>
                  <a:srgbClr val="004AAD"/>
                </a:solidFill>
                <a:latin typeface="Nunito Bold"/>
              </a:rPr>
              <a:t>Welche Inhalte sollen andere beispielsweise nicht sehen?</a:t>
            </a:r>
          </a:p>
          <a:p>
            <a:pPr>
              <a:lnSpc>
                <a:spcPts val="5242"/>
              </a:lnSpc>
            </a:pPr>
          </a:p>
          <a:p>
            <a:pPr>
              <a:lnSpc>
                <a:spcPts val="5242"/>
              </a:lnSpc>
            </a:pPr>
            <a:r>
              <a:rPr lang="en-US" sz="4766" spc="-47">
                <a:solidFill>
                  <a:srgbClr val="004AAD"/>
                </a:solidFill>
                <a:latin typeface="Nunito Bold"/>
              </a:rPr>
              <a:t>Überlegt kurz allein. Tauscht euch dann mit euren Partner*innen aus. Teilt von euren Überlegungen nur, was ihr teilen möchtet.</a:t>
            </a:r>
          </a:p>
          <a:p>
            <a:pPr algn="ctr">
              <a:lnSpc>
                <a:spcPts val="7457"/>
              </a:lnSpc>
              <a:spcBef>
                <a:spcPct val="0"/>
              </a:spcBef>
            </a:pPr>
          </a:p>
        </p:txBody>
      </p:sp>
      <p:grpSp>
        <p:nvGrpSpPr>
          <p:cNvPr name="Group 3" id="3"/>
          <p:cNvGrpSpPr/>
          <p:nvPr/>
        </p:nvGrpSpPr>
        <p:grpSpPr>
          <a:xfrm rot="0">
            <a:off x="15249551" y="5980366"/>
            <a:ext cx="2099584" cy="2584104"/>
            <a:chOff x="0" y="0"/>
            <a:chExt cx="660400" cy="812800"/>
          </a:xfrm>
        </p:grpSpPr>
        <p:sp>
          <p:nvSpPr>
            <p:cNvPr name="Freeform 4" id="4"/>
            <p:cNvSpPr/>
            <p:nvPr/>
          </p:nvSpPr>
          <p:spPr>
            <a:xfrm flipH="false" flipV="false" rot="0">
              <a:off x="0" y="0"/>
              <a:ext cx="660400" cy="812800"/>
            </a:xfrm>
            <a:custGeom>
              <a:avLst/>
              <a:gdLst/>
              <a:ahLst/>
              <a:cxnLst/>
              <a:rect r="r" b="b" t="t" l="l"/>
              <a:pathLst>
                <a:path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0C0BF"/>
            </a:solidFill>
          </p:spPr>
        </p:sp>
        <p:sp>
          <p:nvSpPr>
            <p:cNvPr name="TextBox 5" id="5"/>
            <p:cNvSpPr txBox="true"/>
            <p:nvPr/>
          </p:nvSpPr>
          <p:spPr>
            <a:xfrm>
              <a:off x="0" y="-38100"/>
              <a:ext cx="660400" cy="723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447428" y="5143500"/>
            <a:ext cx="3391012" cy="2043243"/>
            <a:chOff x="0" y="0"/>
            <a:chExt cx="851783" cy="513239"/>
          </a:xfrm>
        </p:grpSpPr>
        <p:sp>
          <p:nvSpPr>
            <p:cNvPr name="Freeform 7" id="7"/>
            <p:cNvSpPr/>
            <p:nvPr/>
          </p:nvSpPr>
          <p:spPr>
            <a:xfrm flipH="false" flipV="false" rot="0">
              <a:off x="0" y="0"/>
              <a:ext cx="866972" cy="517477"/>
            </a:xfrm>
            <a:custGeom>
              <a:avLst/>
              <a:gdLst/>
              <a:ahLst/>
              <a:cxnLst/>
              <a:rect r="r" b="b" t="t" l="l"/>
              <a:pathLst>
                <a:path h="517477" w="866972">
                  <a:moveTo>
                    <a:pt x="483624" y="0"/>
                  </a:moveTo>
                  <a:cubicBezTo>
                    <a:pt x="492967" y="0"/>
                    <a:pt x="502366" y="0"/>
                    <a:pt x="511690" y="0"/>
                  </a:cubicBezTo>
                  <a:cubicBezTo>
                    <a:pt x="586031" y="8572"/>
                    <a:pt x="632490" y="37107"/>
                    <a:pt x="653651" y="83798"/>
                  </a:cubicBezTo>
                  <a:cubicBezTo>
                    <a:pt x="777590" y="77571"/>
                    <a:pt x="866972" y="165858"/>
                    <a:pt x="812784" y="252507"/>
                  </a:cubicBezTo>
                  <a:cubicBezTo>
                    <a:pt x="831046" y="270715"/>
                    <a:pt x="846281" y="291082"/>
                    <a:pt x="851783" y="318418"/>
                  </a:cubicBezTo>
                  <a:cubicBezTo>
                    <a:pt x="851783" y="326249"/>
                    <a:pt x="851783" y="334061"/>
                    <a:pt x="851783" y="341890"/>
                  </a:cubicBezTo>
                  <a:cubicBezTo>
                    <a:pt x="835386" y="411463"/>
                    <a:pt x="764830" y="458476"/>
                    <a:pt x="648997" y="445820"/>
                  </a:cubicBezTo>
                  <a:cubicBezTo>
                    <a:pt x="619194" y="481543"/>
                    <a:pt x="566163" y="517477"/>
                    <a:pt x="483641" y="512861"/>
                  </a:cubicBezTo>
                  <a:cubicBezTo>
                    <a:pt x="440987" y="510516"/>
                    <a:pt x="411313" y="496932"/>
                    <a:pt x="385332" y="480429"/>
                  </a:cubicBezTo>
                  <a:cubicBezTo>
                    <a:pt x="357967" y="494148"/>
                    <a:pt x="328330" y="504913"/>
                    <a:pt x="285510" y="505032"/>
                  </a:cubicBezTo>
                  <a:cubicBezTo>
                    <a:pt x="186443" y="505235"/>
                    <a:pt x="120172" y="452385"/>
                    <a:pt x="118565" y="379892"/>
                  </a:cubicBezTo>
                  <a:cubicBezTo>
                    <a:pt x="54879" y="362933"/>
                    <a:pt x="11744" y="331277"/>
                    <a:pt x="0" y="277110"/>
                  </a:cubicBezTo>
                  <a:cubicBezTo>
                    <a:pt x="0" y="269281"/>
                    <a:pt x="0" y="261434"/>
                    <a:pt x="0" y="253638"/>
                  </a:cubicBezTo>
                  <a:cubicBezTo>
                    <a:pt x="12963" y="199962"/>
                    <a:pt x="53752" y="166245"/>
                    <a:pt x="121667" y="151953"/>
                  </a:cubicBezTo>
                  <a:cubicBezTo>
                    <a:pt x="117587" y="61406"/>
                    <a:pt x="253436" y="4826"/>
                    <a:pt x="365039" y="44717"/>
                  </a:cubicBezTo>
                  <a:cubicBezTo>
                    <a:pt x="391611" y="24991"/>
                    <a:pt x="429205" y="3476"/>
                    <a:pt x="483624" y="0"/>
                  </a:cubicBezTo>
                  <a:close/>
                </a:path>
              </a:pathLst>
            </a:custGeom>
            <a:solidFill>
              <a:srgbClr val="97C1A8"/>
            </a:solidFill>
          </p:spPr>
        </p:sp>
        <p:sp>
          <p:nvSpPr>
            <p:cNvPr name="TextBox 8" id="8"/>
            <p:cNvSpPr txBox="true"/>
            <p:nvPr/>
          </p:nvSpPr>
          <p:spPr>
            <a:xfrm>
              <a:off x="39927" y="47440"/>
              <a:ext cx="771928" cy="392479"/>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5780253" y="7390703"/>
            <a:ext cx="188624" cy="18862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367267" y="7390703"/>
            <a:ext cx="188624" cy="18862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10800000">
            <a:off x="15115849" y="8564469"/>
            <a:ext cx="2366988" cy="2446588"/>
            <a:chOff x="0" y="0"/>
            <a:chExt cx="744509" cy="769546"/>
          </a:xfrm>
        </p:grpSpPr>
        <p:sp>
          <p:nvSpPr>
            <p:cNvPr name="Freeform 16" id="16"/>
            <p:cNvSpPr/>
            <p:nvPr/>
          </p:nvSpPr>
          <p:spPr>
            <a:xfrm flipH="false" flipV="false" rot="0">
              <a:off x="0" y="0"/>
              <a:ext cx="744509" cy="769546"/>
            </a:xfrm>
            <a:custGeom>
              <a:avLst/>
              <a:gdLst/>
              <a:ahLst/>
              <a:cxnLst/>
              <a:rect r="r" b="b" t="t" l="l"/>
              <a:pathLst>
                <a:path h="769546" w="744509">
                  <a:moveTo>
                    <a:pt x="248304" y="750477"/>
                  </a:moveTo>
                  <a:cubicBezTo>
                    <a:pt x="286473" y="761991"/>
                    <a:pt x="329866" y="769546"/>
                    <a:pt x="372455" y="769546"/>
                  </a:cubicBezTo>
                  <a:cubicBezTo>
                    <a:pt x="415045" y="769546"/>
                    <a:pt x="456027" y="763069"/>
                    <a:pt x="493794" y="751555"/>
                  </a:cubicBezTo>
                  <a:cubicBezTo>
                    <a:pt x="494599" y="751196"/>
                    <a:pt x="495402" y="751196"/>
                    <a:pt x="496205" y="750836"/>
                  </a:cubicBezTo>
                  <a:cubicBezTo>
                    <a:pt x="638036" y="704781"/>
                    <a:pt x="742500" y="583167"/>
                    <a:pt x="744509" y="442005"/>
                  </a:cubicBezTo>
                  <a:lnTo>
                    <a:pt x="744509" y="0"/>
                  </a:lnTo>
                  <a:lnTo>
                    <a:pt x="0" y="0"/>
                  </a:lnTo>
                  <a:lnTo>
                    <a:pt x="0" y="441677"/>
                  </a:lnTo>
                  <a:cubicBezTo>
                    <a:pt x="2009" y="583886"/>
                    <a:pt x="104866" y="705501"/>
                    <a:pt x="248304" y="750477"/>
                  </a:cubicBezTo>
                  <a:close/>
                </a:path>
              </a:pathLst>
            </a:custGeom>
            <a:solidFill>
              <a:srgbClr val="8B80AF"/>
            </a:solidFill>
          </p:spPr>
        </p:sp>
        <p:sp>
          <p:nvSpPr>
            <p:cNvPr name="TextBox 17" id="17"/>
            <p:cNvSpPr txBox="true"/>
            <p:nvPr/>
          </p:nvSpPr>
          <p:spPr>
            <a:xfrm>
              <a:off x="0" y="-38100"/>
              <a:ext cx="744509" cy="680646"/>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618388">
            <a:off x="14774265" y="8475126"/>
            <a:ext cx="950573" cy="1237586"/>
            <a:chOff x="0" y="0"/>
            <a:chExt cx="513946" cy="669126"/>
          </a:xfrm>
        </p:grpSpPr>
        <p:sp>
          <p:nvSpPr>
            <p:cNvPr name="Freeform 19" id="19"/>
            <p:cNvSpPr/>
            <p:nvPr/>
          </p:nvSpPr>
          <p:spPr>
            <a:xfrm flipH="false" flipV="false" rot="0">
              <a:off x="0" y="0"/>
              <a:ext cx="513946" cy="669126"/>
            </a:xfrm>
            <a:custGeom>
              <a:avLst/>
              <a:gdLst/>
              <a:ahLst/>
              <a:cxnLst/>
              <a:rect r="r" b="b" t="t" l="l"/>
              <a:pathLst>
                <a:path h="669126" w="513946">
                  <a:moveTo>
                    <a:pt x="256973" y="0"/>
                  </a:moveTo>
                  <a:lnTo>
                    <a:pt x="256973" y="0"/>
                  </a:lnTo>
                  <a:cubicBezTo>
                    <a:pt x="398896" y="0"/>
                    <a:pt x="513946" y="115051"/>
                    <a:pt x="513946" y="256973"/>
                  </a:cubicBezTo>
                  <a:lnTo>
                    <a:pt x="513946" y="412153"/>
                  </a:lnTo>
                  <a:cubicBezTo>
                    <a:pt x="513946" y="554075"/>
                    <a:pt x="398896" y="669126"/>
                    <a:pt x="256973" y="669126"/>
                  </a:cubicBezTo>
                  <a:lnTo>
                    <a:pt x="256973" y="669126"/>
                  </a:lnTo>
                  <a:cubicBezTo>
                    <a:pt x="115051" y="669126"/>
                    <a:pt x="0" y="554075"/>
                    <a:pt x="0" y="412153"/>
                  </a:cubicBezTo>
                  <a:lnTo>
                    <a:pt x="0" y="256973"/>
                  </a:lnTo>
                  <a:cubicBezTo>
                    <a:pt x="0" y="115051"/>
                    <a:pt x="115051" y="0"/>
                    <a:pt x="256973" y="0"/>
                  </a:cubicBezTo>
                  <a:close/>
                </a:path>
              </a:pathLst>
            </a:custGeom>
            <a:solidFill>
              <a:srgbClr val="97C1A8"/>
            </a:solidFill>
          </p:spPr>
        </p:sp>
        <p:sp>
          <p:nvSpPr>
            <p:cNvPr name="TextBox 20" id="20"/>
            <p:cNvSpPr txBox="true"/>
            <p:nvPr/>
          </p:nvSpPr>
          <p:spPr>
            <a:xfrm>
              <a:off x="0" y="-38100"/>
              <a:ext cx="513946" cy="707226"/>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4799194" y="9152353"/>
            <a:ext cx="981059" cy="98105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C0BF"/>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68163" y="5786221"/>
            <a:ext cx="4769269" cy="3635289"/>
            <a:chOff x="0" y="0"/>
            <a:chExt cx="6359026" cy="4847052"/>
          </a:xfrm>
        </p:grpSpPr>
        <p:grpSp>
          <p:nvGrpSpPr>
            <p:cNvPr name="Group 3" id="3"/>
            <p:cNvGrpSpPr/>
            <p:nvPr/>
          </p:nvGrpSpPr>
          <p:grpSpPr>
            <a:xfrm rot="0">
              <a:off x="343068" y="0"/>
              <a:ext cx="5672891" cy="3595351"/>
              <a:chOff x="0" y="0"/>
              <a:chExt cx="2192281" cy="1389419"/>
            </a:xfrm>
          </p:grpSpPr>
          <p:sp>
            <p:nvSpPr>
              <p:cNvPr name="Freeform 4" id="4"/>
              <p:cNvSpPr/>
              <p:nvPr/>
            </p:nvSpPr>
            <p:spPr>
              <a:xfrm flipH="false" flipV="false" rot="0">
                <a:off x="0" y="0"/>
                <a:ext cx="2192281" cy="1389419"/>
              </a:xfrm>
              <a:custGeom>
                <a:avLst/>
                <a:gdLst/>
                <a:ahLst/>
                <a:cxnLst/>
                <a:rect r="r" b="b" t="t" l="l"/>
                <a:pathLst>
                  <a:path h="1389419" w="2192281">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name="TextBox 5" id="5"/>
              <p:cNvSpPr txBox="true"/>
              <p:nvPr/>
            </p:nvSpPr>
            <p:spPr>
              <a:xfrm>
                <a:off x="0" y="-38100"/>
                <a:ext cx="2192281" cy="1427519"/>
              </a:xfrm>
              <a:prstGeom prst="rect">
                <a:avLst/>
              </a:prstGeom>
            </p:spPr>
            <p:txBody>
              <a:bodyPr anchor="ctr" rtlCol="false" tIns="30440" lIns="30440" bIns="30440" rIns="30440"/>
              <a:lstStyle/>
              <a:p>
                <a:pPr algn="ctr">
                  <a:lnSpc>
                    <a:spcPts val="2659"/>
                  </a:lnSpc>
                </a:pPr>
              </a:p>
            </p:txBody>
          </p:sp>
        </p:grpSp>
        <p:grpSp>
          <p:nvGrpSpPr>
            <p:cNvPr name="Group 6" id="6"/>
            <p:cNvGrpSpPr/>
            <p:nvPr/>
          </p:nvGrpSpPr>
          <p:grpSpPr>
            <a:xfrm rot="0">
              <a:off x="0" y="3716663"/>
              <a:ext cx="6359026" cy="1130389"/>
              <a:chOff x="0" y="0"/>
              <a:chExt cx="2476227" cy="440178"/>
            </a:xfrm>
          </p:grpSpPr>
          <p:sp>
            <p:nvSpPr>
              <p:cNvPr name="Freeform 7" id="7"/>
              <p:cNvSpPr/>
              <p:nvPr/>
            </p:nvSpPr>
            <p:spPr>
              <a:xfrm flipH="false" flipV="false" rot="0">
                <a:off x="0" y="0"/>
                <a:ext cx="2476228" cy="440178"/>
              </a:xfrm>
              <a:custGeom>
                <a:avLst/>
                <a:gdLst/>
                <a:ahLst/>
                <a:cxnLst/>
                <a:rect r="r" b="b" t="t" l="l"/>
                <a:pathLst>
                  <a:path h="440178" w="2476228">
                    <a:moveTo>
                      <a:pt x="203200" y="0"/>
                    </a:moveTo>
                    <a:lnTo>
                      <a:pt x="2273028" y="0"/>
                    </a:lnTo>
                    <a:lnTo>
                      <a:pt x="2476228" y="440178"/>
                    </a:lnTo>
                    <a:lnTo>
                      <a:pt x="0" y="440178"/>
                    </a:lnTo>
                    <a:lnTo>
                      <a:pt x="203200" y="0"/>
                    </a:lnTo>
                    <a:close/>
                  </a:path>
                </a:pathLst>
              </a:custGeom>
              <a:solidFill>
                <a:srgbClr val="A46A9C"/>
              </a:solidFill>
            </p:spPr>
          </p:sp>
          <p:sp>
            <p:nvSpPr>
              <p:cNvPr name="TextBox 8" id="8"/>
              <p:cNvSpPr txBox="true"/>
              <p:nvPr/>
            </p:nvSpPr>
            <p:spPr>
              <a:xfrm>
                <a:off x="127000" y="-38100"/>
                <a:ext cx="2222227" cy="478278"/>
              </a:xfrm>
              <a:prstGeom prst="rect">
                <a:avLst/>
              </a:prstGeom>
            </p:spPr>
            <p:txBody>
              <a:bodyPr anchor="ctr" rtlCol="false" tIns="30440" lIns="30440" bIns="30440" rIns="30440"/>
              <a:lstStyle/>
              <a:p>
                <a:pPr algn="ctr">
                  <a:lnSpc>
                    <a:spcPts val="2659"/>
                  </a:lnSpc>
                </a:pPr>
              </a:p>
            </p:txBody>
          </p:sp>
        </p:grpSp>
        <p:grpSp>
          <p:nvGrpSpPr>
            <p:cNvPr name="Group 9" id="9"/>
            <p:cNvGrpSpPr/>
            <p:nvPr/>
          </p:nvGrpSpPr>
          <p:grpSpPr>
            <a:xfrm rot="0">
              <a:off x="523549" y="188771"/>
              <a:ext cx="5311927" cy="3217809"/>
              <a:chOff x="0" y="0"/>
              <a:chExt cx="2052787" cy="1243518"/>
            </a:xfrm>
          </p:grpSpPr>
          <p:sp>
            <p:nvSpPr>
              <p:cNvPr name="Freeform 10" id="10"/>
              <p:cNvSpPr/>
              <p:nvPr/>
            </p:nvSpPr>
            <p:spPr>
              <a:xfrm flipH="false" flipV="false" rot="0">
                <a:off x="0" y="0"/>
                <a:ext cx="2052787" cy="1243518"/>
              </a:xfrm>
              <a:custGeom>
                <a:avLst/>
                <a:gdLst/>
                <a:ahLst/>
                <a:cxnLst/>
                <a:rect r="r" b="b" t="t" l="l"/>
                <a:pathLst>
                  <a:path h="1243518" w="2052787">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name="TextBox 11" id="11"/>
              <p:cNvSpPr txBox="true"/>
              <p:nvPr/>
            </p:nvSpPr>
            <p:spPr>
              <a:xfrm>
                <a:off x="0" y="-38100"/>
                <a:ext cx="2052787" cy="1281618"/>
              </a:xfrm>
              <a:prstGeom prst="rect">
                <a:avLst/>
              </a:prstGeom>
            </p:spPr>
            <p:txBody>
              <a:bodyPr anchor="ctr" rtlCol="false" tIns="30440" lIns="30440" bIns="30440" rIns="30440"/>
              <a:lstStyle/>
              <a:p>
                <a:pPr algn="ctr">
                  <a:lnSpc>
                    <a:spcPts val="2659"/>
                  </a:lnSpc>
                </a:pPr>
              </a:p>
            </p:txBody>
          </p:sp>
        </p:grpSp>
      </p:grpSp>
      <p:grpSp>
        <p:nvGrpSpPr>
          <p:cNvPr name="Group 12" id="12"/>
          <p:cNvGrpSpPr/>
          <p:nvPr/>
        </p:nvGrpSpPr>
        <p:grpSpPr>
          <a:xfrm rot="0">
            <a:off x="5373561" y="5672362"/>
            <a:ext cx="2656744" cy="1648773"/>
            <a:chOff x="0" y="0"/>
            <a:chExt cx="1124444" cy="697829"/>
          </a:xfrm>
        </p:grpSpPr>
        <p:sp>
          <p:nvSpPr>
            <p:cNvPr name="Freeform 13" id="13"/>
            <p:cNvSpPr/>
            <p:nvPr/>
          </p:nvSpPr>
          <p:spPr>
            <a:xfrm flipH="false" flipV="false" rot="0">
              <a:off x="0" y="0"/>
              <a:ext cx="1124444" cy="697829"/>
            </a:xfrm>
            <a:custGeom>
              <a:avLst/>
              <a:gdLst/>
              <a:ahLst/>
              <a:cxnLst/>
              <a:rect r="r" b="b" t="t" l="l"/>
              <a:pathLst>
                <a:path h="697829" w="1124444">
                  <a:moveTo>
                    <a:pt x="0" y="348914"/>
                  </a:moveTo>
                  <a:lnTo>
                    <a:pt x="406400" y="0"/>
                  </a:lnTo>
                  <a:lnTo>
                    <a:pt x="406400" y="203200"/>
                  </a:lnTo>
                  <a:lnTo>
                    <a:pt x="1124444" y="203200"/>
                  </a:lnTo>
                  <a:lnTo>
                    <a:pt x="1124444" y="494629"/>
                  </a:lnTo>
                  <a:lnTo>
                    <a:pt x="406400" y="494629"/>
                  </a:lnTo>
                  <a:lnTo>
                    <a:pt x="406400" y="697829"/>
                  </a:lnTo>
                  <a:lnTo>
                    <a:pt x="0" y="348914"/>
                  </a:lnTo>
                  <a:close/>
                </a:path>
              </a:pathLst>
            </a:custGeom>
            <a:solidFill>
              <a:srgbClr val="FEAC7C"/>
            </a:solidFill>
          </p:spPr>
        </p:sp>
        <p:sp>
          <p:nvSpPr>
            <p:cNvPr name="TextBox 14" id="14"/>
            <p:cNvSpPr txBox="true"/>
            <p:nvPr/>
          </p:nvSpPr>
          <p:spPr>
            <a:xfrm>
              <a:off x="101600" y="165100"/>
              <a:ext cx="1022844" cy="329529"/>
            </a:xfrm>
            <a:prstGeom prst="rect">
              <a:avLst/>
            </a:prstGeom>
          </p:spPr>
          <p:txBody>
            <a:bodyPr anchor="ctr" rtlCol="false" tIns="50800" lIns="50800" bIns="50800" rIns="50800"/>
            <a:lstStyle/>
            <a:p>
              <a:pPr algn="ctr">
                <a:lnSpc>
                  <a:spcPts val="3436"/>
                </a:lnSpc>
              </a:pPr>
            </a:p>
          </p:txBody>
        </p:sp>
      </p:grpSp>
      <p:sp>
        <p:nvSpPr>
          <p:cNvPr name="TextBox 15" id="15"/>
          <p:cNvSpPr txBox="true"/>
          <p:nvPr/>
        </p:nvSpPr>
        <p:spPr>
          <a:xfrm rot="0">
            <a:off x="1028700" y="693498"/>
            <a:ext cx="6795645" cy="1203325"/>
          </a:xfrm>
          <a:prstGeom prst="rect">
            <a:avLst/>
          </a:prstGeom>
        </p:spPr>
        <p:txBody>
          <a:bodyPr anchor="t" rtlCol="false" tIns="0" lIns="0" bIns="0" rIns="0">
            <a:spAutoFit/>
          </a:bodyPr>
          <a:lstStyle/>
          <a:p>
            <a:pPr>
              <a:lnSpc>
                <a:spcPts val="9349"/>
              </a:lnSpc>
            </a:pPr>
            <a:r>
              <a:rPr lang="en-US" sz="8499" spc="-84">
                <a:solidFill>
                  <a:srgbClr val="3884FD"/>
                </a:solidFill>
                <a:latin typeface="Nunito Bold"/>
              </a:rPr>
              <a:t>Probleme</a:t>
            </a:r>
          </a:p>
        </p:txBody>
      </p:sp>
      <p:sp>
        <p:nvSpPr>
          <p:cNvPr name="TextBox 16" id="16"/>
          <p:cNvSpPr txBox="true"/>
          <p:nvPr/>
        </p:nvSpPr>
        <p:spPr>
          <a:xfrm rot="0">
            <a:off x="768163" y="2209754"/>
            <a:ext cx="8998485" cy="3234468"/>
          </a:xfrm>
          <a:prstGeom prst="rect">
            <a:avLst/>
          </a:prstGeom>
        </p:spPr>
        <p:txBody>
          <a:bodyPr anchor="t" rtlCol="false" tIns="0" lIns="0" bIns="0" rIns="0">
            <a:spAutoFit/>
          </a:bodyPr>
          <a:lstStyle/>
          <a:p>
            <a:pPr>
              <a:lnSpc>
                <a:spcPts val="5081"/>
              </a:lnSpc>
            </a:pPr>
            <a:r>
              <a:rPr lang="en-US" sz="4619" spc="-46">
                <a:solidFill>
                  <a:srgbClr val="004AAD"/>
                </a:solidFill>
                <a:latin typeface="Nunito Bold"/>
              </a:rPr>
              <a:t>Wenn ihr im Internet Inhalte zu eurer Person findet, die euch nicht gefallen, könnt ihr je nach Situation verschiedene Dinge tun:</a:t>
            </a:r>
          </a:p>
          <a:p>
            <a:pPr algn="l">
              <a:lnSpc>
                <a:spcPts val="5081"/>
              </a:lnSpc>
              <a:spcBef>
                <a:spcPct val="0"/>
              </a:spcBef>
            </a:pPr>
            <a:r>
              <a:rPr lang="en-US" sz="4619" spc="-46">
                <a:solidFill>
                  <a:srgbClr val="004AAD"/>
                </a:solidFill>
                <a:latin typeface="Nunito Bold"/>
              </a:rPr>
              <a:t> </a:t>
            </a:r>
          </a:p>
        </p:txBody>
      </p:sp>
      <p:sp>
        <p:nvSpPr>
          <p:cNvPr name="TextBox 17" id="17"/>
          <p:cNvSpPr txBox="true"/>
          <p:nvPr/>
        </p:nvSpPr>
        <p:spPr>
          <a:xfrm rot="0">
            <a:off x="9646849" y="2219279"/>
            <a:ext cx="8521351" cy="2734310"/>
          </a:xfrm>
          <a:prstGeom prst="rect">
            <a:avLst/>
          </a:prstGeom>
        </p:spPr>
        <p:txBody>
          <a:bodyPr anchor="t" rtlCol="false" tIns="0" lIns="0" bIns="0" rIns="0">
            <a:spAutoFit/>
          </a:bodyPr>
          <a:lstStyle/>
          <a:p>
            <a:pPr marL="1360167" indent="-680083" lvl="1">
              <a:lnSpc>
                <a:spcPts val="6929"/>
              </a:lnSpc>
              <a:buFont typeface="Arial"/>
              <a:buChar char="•"/>
            </a:pPr>
            <a:r>
              <a:rPr lang="en-US" sz="6299" spc="-62">
                <a:solidFill>
                  <a:srgbClr val="3884FD"/>
                </a:solidFill>
                <a:latin typeface="Nunito Bold"/>
              </a:rPr>
              <a:t>Gegenrede</a:t>
            </a:r>
          </a:p>
          <a:p>
            <a:pPr marL="1360167" indent="-680083" lvl="1">
              <a:lnSpc>
                <a:spcPts val="6929"/>
              </a:lnSpc>
              <a:buFont typeface="Arial"/>
              <a:buChar char="•"/>
            </a:pPr>
            <a:r>
              <a:rPr lang="en-US" sz="6299" spc="-62">
                <a:solidFill>
                  <a:srgbClr val="3884FD"/>
                </a:solidFill>
                <a:latin typeface="Nunito Bold"/>
              </a:rPr>
              <a:t>Entfernen von negativen Inhalten</a:t>
            </a:r>
          </a:p>
        </p:txBody>
      </p:sp>
      <p:sp>
        <p:nvSpPr>
          <p:cNvPr name="TextBox 18" id="18"/>
          <p:cNvSpPr txBox="true"/>
          <p:nvPr/>
        </p:nvSpPr>
        <p:spPr>
          <a:xfrm rot="0">
            <a:off x="10147649" y="5181600"/>
            <a:ext cx="7519752" cy="4128770"/>
          </a:xfrm>
          <a:prstGeom prst="rect">
            <a:avLst/>
          </a:prstGeom>
        </p:spPr>
        <p:txBody>
          <a:bodyPr anchor="t" rtlCol="false" tIns="0" lIns="0" bIns="0" rIns="0">
            <a:spAutoFit/>
          </a:bodyPr>
          <a:lstStyle/>
          <a:p>
            <a:pPr marL="885186" indent="-442593" lvl="1">
              <a:lnSpc>
                <a:spcPts val="4509"/>
              </a:lnSpc>
              <a:buFont typeface="Arial"/>
              <a:buChar char="•"/>
            </a:pPr>
            <a:r>
              <a:rPr lang="en-US" sz="4099" spc="-40">
                <a:solidFill>
                  <a:srgbClr val="004AAD"/>
                </a:solidFill>
                <a:latin typeface="Nunito Bold"/>
              </a:rPr>
              <a:t>direkt mit der Person sprechen</a:t>
            </a:r>
          </a:p>
          <a:p>
            <a:pPr marL="885186" indent="-442593" lvl="1">
              <a:lnSpc>
                <a:spcPts val="4509"/>
              </a:lnSpc>
              <a:buFont typeface="Arial"/>
              <a:buChar char="•"/>
            </a:pPr>
            <a:r>
              <a:rPr lang="en-US" sz="4099" spc="-40">
                <a:solidFill>
                  <a:srgbClr val="004AAD"/>
                </a:solidFill>
                <a:latin typeface="Nunito Bold"/>
              </a:rPr>
              <a:t>die Inhalte melden</a:t>
            </a:r>
          </a:p>
          <a:p>
            <a:pPr marL="885186" indent="-442593" lvl="1">
              <a:lnSpc>
                <a:spcPts val="4509"/>
              </a:lnSpc>
              <a:buFont typeface="Arial"/>
              <a:buChar char="•"/>
            </a:pPr>
            <a:r>
              <a:rPr lang="en-US" sz="4099" spc="-40">
                <a:solidFill>
                  <a:srgbClr val="004AAD"/>
                </a:solidFill>
                <a:latin typeface="Nunito Bold"/>
              </a:rPr>
              <a:t>rechtliche Wege einschlagen</a:t>
            </a:r>
          </a:p>
          <a:p>
            <a:pPr marL="885186" indent="-442593" lvl="1">
              <a:lnSpc>
                <a:spcPts val="4509"/>
              </a:lnSpc>
              <a:buFont typeface="Arial"/>
              <a:buChar char="•"/>
            </a:pPr>
            <a:r>
              <a:rPr lang="en-US" sz="4099" spc="-40">
                <a:solidFill>
                  <a:srgbClr val="004AAD"/>
                </a:solidFill>
                <a:latin typeface="Nunito Bold"/>
              </a:rPr>
              <a:t>Sonderfall: Recht auf Löschung</a:t>
            </a:r>
          </a:p>
        </p:txBody>
      </p:sp>
      <p:sp>
        <p:nvSpPr>
          <p:cNvPr name="TextBox 19" id="19"/>
          <p:cNvSpPr txBox="true"/>
          <p:nvPr/>
        </p:nvSpPr>
        <p:spPr>
          <a:xfrm rot="0">
            <a:off x="5916279" y="5887582"/>
            <a:ext cx="2492873" cy="1094508"/>
          </a:xfrm>
          <a:prstGeom prst="rect">
            <a:avLst/>
          </a:prstGeom>
        </p:spPr>
        <p:txBody>
          <a:bodyPr anchor="t" rtlCol="false" tIns="0" lIns="0" bIns="0" rIns="0">
            <a:spAutoFit/>
          </a:bodyPr>
          <a:lstStyle/>
          <a:p>
            <a:pPr algn="ctr">
              <a:lnSpc>
                <a:spcPts val="8994"/>
              </a:lnSpc>
            </a:pPr>
            <a:r>
              <a:rPr lang="en-US" sz="6424">
                <a:solidFill>
                  <a:srgbClr val="003587"/>
                </a:solidFill>
                <a:latin typeface="Canva Sans 1"/>
              </a:rPr>
              <a:t>!!!!!!!</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86080" y="707663"/>
            <a:ext cx="17262636" cy="7556681"/>
          </a:xfrm>
          <a:prstGeom prst="rect">
            <a:avLst/>
          </a:prstGeom>
        </p:spPr>
        <p:txBody>
          <a:bodyPr anchor="t" rtlCol="false" tIns="0" lIns="0" bIns="0" rIns="0">
            <a:spAutoFit/>
          </a:bodyPr>
          <a:lstStyle/>
          <a:p>
            <a:pPr>
              <a:lnSpc>
                <a:spcPts val="6835"/>
              </a:lnSpc>
            </a:pPr>
            <a:r>
              <a:rPr lang="en-US" sz="6214" spc="-62">
                <a:solidFill>
                  <a:srgbClr val="3884FD"/>
                </a:solidFill>
                <a:latin typeface="Nunito Bold"/>
              </a:rPr>
              <a:t>Gegenrede </a:t>
            </a:r>
          </a:p>
          <a:p>
            <a:pPr>
              <a:lnSpc>
                <a:spcPts val="5295"/>
              </a:lnSpc>
            </a:pPr>
          </a:p>
          <a:p>
            <a:pPr>
              <a:lnSpc>
                <a:spcPts val="5295"/>
              </a:lnSpc>
            </a:pPr>
            <a:r>
              <a:rPr lang="en-US" sz="4814" spc="-48">
                <a:solidFill>
                  <a:srgbClr val="004AAD"/>
                </a:solidFill>
                <a:latin typeface="Nunito Bold"/>
              </a:rPr>
              <a:t>Eine Maßnahme ist die sogenannte </a:t>
            </a:r>
            <a:r>
              <a:rPr lang="en-US" sz="4814" spc="-48">
                <a:solidFill>
                  <a:srgbClr val="3884FD"/>
                </a:solidFill>
                <a:latin typeface="Nunito Bold"/>
              </a:rPr>
              <a:t>Gegenrede</a:t>
            </a:r>
            <a:r>
              <a:rPr lang="en-US" sz="4814" spc="-48">
                <a:solidFill>
                  <a:srgbClr val="004AAD"/>
                </a:solidFill>
                <a:latin typeface="Nunito Bold"/>
              </a:rPr>
              <a:t>. Dabei lenkt ihr die Aufmerksamkeit auf </a:t>
            </a:r>
            <a:r>
              <a:rPr lang="en-US" sz="4814" spc="-48">
                <a:solidFill>
                  <a:srgbClr val="3884FD"/>
                </a:solidFill>
                <a:latin typeface="Nunito Bold"/>
              </a:rPr>
              <a:t>positive Informationen</a:t>
            </a:r>
            <a:r>
              <a:rPr lang="en-US" sz="4814" spc="-48">
                <a:solidFill>
                  <a:srgbClr val="004AAD"/>
                </a:solidFill>
                <a:latin typeface="Nunito Bold"/>
              </a:rPr>
              <a:t> über euch.</a:t>
            </a:r>
          </a:p>
          <a:p>
            <a:pPr>
              <a:lnSpc>
                <a:spcPts val="5295"/>
              </a:lnSpc>
            </a:pPr>
          </a:p>
          <a:p>
            <a:pPr>
              <a:lnSpc>
                <a:spcPts val="5295"/>
              </a:lnSpc>
            </a:pPr>
            <a:r>
              <a:rPr lang="en-US" sz="4814" spc="-48">
                <a:solidFill>
                  <a:srgbClr val="004AAD"/>
                </a:solidFill>
                <a:latin typeface="Nunito Bold"/>
              </a:rPr>
              <a:t>Dazu erstellt und verwaltet ihr Inhalte, die ein gutes Licht auf euch werfen. </a:t>
            </a:r>
          </a:p>
          <a:p>
            <a:pPr>
              <a:lnSpc>
                <a:spcPts val="5295"/>
              </a:lnSpc>
            </a:pPr>
          </a:p>
          <a:p>
            <a:pPr>
              <a:lnSpc>
                <a:spcPts val="5295"/>
              </a:lnSpc>
            </a:pPr>
            <a:r>
              <a:rPr lang="en-US" sz="4814" spc="-48">
                <a:solidFill>
                  <a:srgbClr val="004AAD"/>
                </a:solidFill>
                <a:latin typeface="Nunito Bold"/>
              </a:rPr>
              <a:t>Ihr könnt zum Beispiel eine Social Media-Präsenz </a:t>
            </a:r>
          </a:p>
          <a:p>
            <a:pPr>
              <a:lnSpc>
                <a:spcPts val="5295"/>
              </a:lnSpc>
            </a:pPr>
            <a:r>
              <a:rPr lang="en-US" sz="4814" spc="-48">
                <a:solidFill>
                  <a:srgbClr val="004AAD"/>
                </a:solidFill>
                <a:latin typeface="Nunito Bold"/>
              </a:rPr>
              <a:t>erstellen, einen Blog starten oder eine Website mit </a:t>
            </a:r>
          </a:p>
          <a:p>
            <a:pPr>
              <a:lnSpc>
                <a:spcPts val="5295"/>
              </a:lnSpc>
            </a:pPr>
            <a:r>
              <a:rPr lang="en-US" sz="4814" spc="-48">
                <a:solidFill>
                  <a:srgbClr val="004AAD"/>
                </a:solidFill>
                <a:latin typeface="Nunito Bold"/>
              </a:rPr>
              <a:t>eurem Namen registrieren.</a:t>
            </a:r>
          </a:p>
        </p:txBody>
      </p:sp>
      <p:sp>
        <p:nvSpPr>
          <p:cNvPr name="AutoShape 3" id="3"/>
          <p:cNvSpPr/>
          <p:nvPr/>
        </p:nvSpPr>
        <p:spPr>
          <a:xfrm rot="0">
            <a:off x="11308610" y="9773447"/>
            <a:ext cx="5950690" cy="0"/>
          </a:xfrm>
          <a:prstGeom prst="line">
            <a:avLst/>
          </a:prstGeom>
          <a:ln cap="rnd" w="19050">
            <a:solidFill>
              <a:srgbClr val="243762"/>
            </a:solidFill>
            <a:prstDash val="solid"/>
            <a:headEnd type="none" len="sm" w="sm"/>
            <a:tailEnd type="none" len="sm" w="sm"/>
          </a:ln>
        </p:spPr>
      </p:sp>
      <p:grpSp>
        <p:nvGrpSpPr>
          <p:cNvPr name="Group 4" id="4"/>
          <p:cNvGrpSpPr/>
          <p:nvPr/>
        </p:nvGrpSpPr>
        <p:grpSpPr>
          <a:xfrm rot="0">
            <a:off x="14890965" y="5703733"/>
            <a:ext cx="3133677" cy="4069713"/>
            <a:chOff x="0" y="0"/>
            <a:chExt cx="4178237" cy="5426284"/>
          </a:xfrm>
        </p:grpSpPr>
        <p:grpSp>
          <p:nvGrpSpPr>
            <p:cNvPr name="Group 5" id="5"/>
            <p:cNvGrpSpPr/>
            <p:nvPr/>
          </p:nvGrpSpPr>
          <p:grpSpPr>
            <a:xfrm rot="0">
              <a:off x="2504598" y="1424615"/>
              <a:ext cx="1673639" cy="1320848"/>
              <a:chOff x="0" y="0"/>
              <a:chExt cx="812800" cy="641468"/>
            </a:xfrm>
          </p:grpSpPr>
          <p:sp>
            <p:nvSpPr>
              <p:cNvPr name="Freeform 6" id="6"/>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7" id="7"/>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22173" y="0"/>
              <a:ext cx="1673639" cy="1320848"/>
              <a:chOff x="0" y="0"/>
              <a:chExt cx="812800" cy="641468"/>
            </a:xfrm>
          </p:grpSpPr>
          <p:sp>
            <p:nvSpPr>
              <p:cNvPr name="Freeform 9" id="9"/>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10" id="10"/>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1424615"/>
              <a:ext cx="1769721" cy="1396677"/>
              <a:chOff x="0" y="0"/>
              <a:chExt cx="812800" cy="641468"/>
            </a:xfrm>
          </p:grpSpPr>
          <p:sp>
            <p:nvSpPr>
              <p:cNvPr name="Freeform 12" id="12"/>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13" id="13"/>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3722" y="2470198"/>
              <a:ext cx="1118067" cy="1071568"/>
              <a:chOff x="0" y="0"/>
              <a:chExt cx="2717800" cy="2604770"/>
            </a:xfrm>
          </p:grpSpPr>
          <p:sp>
            <p:nvSpPr>
              <p:cNvPr name="Freeform 15" id="15"/>
              <p:cNvSpPr/>
              <p:nvPr/>
            </p:nvSpPr>
            <p:spPr>
              <a:xfrm flipH="false" flipV="false" rot="0">
                <a:off x="48260" y="49530"/>
                <a:ext cx="2621280" cy="2508250"/>
              </a:xfrm>
              <a:custGeom>
                <a:avLst/>
                <a:gdLst/>
                <a:ahLst/>
                <a:cxnLst/>
                <a:rect r="r" b="b" t="t" l="l"/>
                <a:pathLst>
                  <a:path h="2508250" w="2621280">
                    <a:moveTo>
                      <a:pt x="2440940" y="477520"/>
                    </a:moveTo>
                    <a:cubicBezTo>
                      <a:pt x="2134870" y="577850"/>
                      <a:pt x="1962150" y="723900"/>
                      <a:pt x="1850390" y="792480"/>
                    </a:cubicBezTo>
                    <a:cubicBezTo>
                      <a:pt x="1771650" y="840740"/>
                      <a:pt x="1715770" y="863600"/>
                      <a:pt x="1644650" y="906780"/>
                    </a:cubicBezTo>
                    <a:cubicBezTo>
                      <a:pt x="1565910" y="953770"/>
                      <a:pt x="1475740" y="1005840"/>
                      <a:pt x="1400810" y="1066800"/>
                    </a:cubicBezTo>
                    <a:cubicBezTo>
                      <a:pt x="1327150" y="1127760"/>
                      <a:pt x="1266190" y="1214120"/>
                      <a:pt x="1198880" y="1275080"/>
                    </a:cubicBezTo>
                    <a:cubicBezTo>
                      <a:pt x="1139190" y="1329690"/>
                      <a:pt x="1080770" y="1361440"/>
                      <a:pt x="1019810" y="1417320"/>
                    </a:cubicBezTo>
                    <a:cubicBezTo>
                      <a:pt x="947420" y="1483360"/>
                      <a:pt x="868680" y="1567180"/>
                      <a:pt x="798830" y="1648460"/>
                    </a:cubicBezTo>
                    <a:cubicBezTo>
                      <a:pt x="727710" y="1732280"/>
                      <a:pt x="633730" y="1813560"/>
                      <a:pt x="598170" y="1913890"/>
                    </a:cubicBezTo>
                    <a:cubicBezTo>
                      <a:pt x="562610" y="2015490"/>
                      <a:pt x="600710" y="2179320"/>
                      <a:pt x="586740" y="2256790"/>
                    </a:cubicBezTo>
                    <a:cubicBezTo>
                      <a:pt x="579120" y="2297430"/>
                      <a:pt x="571500" y="2319020"/>
                      <a:pt x="557530" y="2346960"/>
                    </a:cubicBezTo>
                    <a:cubicBezTo>
                      <a:pt x="543560" y="2374900"/>
                      <a:pt x="523240" y="2401570"/>
                      <a:pt x="500380" y="2423160"/>
                    </a:cubicBezTo>
                    <a:cubicBezTo>
                      <a:pt x="477520" y="2444750"/>
                      <a:pt x="449580" y="2463800"/>
                      <a:pt x="421640" y="2477770"/>
                    </a:cubicBezTo>
                    <a:cubicBezTo>
                      <a:pt x="393700" y="2491740"/>
                      <a:pt x="360680" y="2500630"/>
                      <a:pt x="330200" y="2504440"/>
                    </a:cubicBezTo>
                    <a:cubicBezTo>
                      <a:pt x="298450" y="2508250"/>
                      <a:pt x="265430" y="2505710"/>
                      <a:pt x="234950" y="2499360"/>
                    </a:cubicBezTo>
                    <a:cubicBezTo>
                      <a:pt x="204470" y="2493010"/>
                      <a:pt x="172720" y="2481580"/>
                      <a:pt x="146050" y="2465070"/>
                    </a:cubicBezTo>
                    <a:cubicBezTo>
                      <a:pt x="119380" y="2449830"/>
                      <a:pt x="93980" y="2428240"/>
                      <a:pt x="73660" y="2404110"/>
                    </a:cubicBezTo>
                    <a:cubicBezTo>
                      <a:pt x="53340" y="2379980"/>
                      <a:pt x="35560" y="2352040"/>
                      <a:pt x="24130" y="2322830"/>
                    </a:cubicBezTo>
                    <a:cubicBezTo>
                      <a:pt x="12700" y="2293620"/>
                      <a:pt x="5080" y="2261870"/>
                      <a:pt x="2540" y="2230120"/>
                    </a:cubicBezTo>
                    <a:cubicBezTo>
                      <a:pt x="0" y="2198370"/>
                      <a:pt x="3810" y="2165350"/>
                      <a:pt x="11430" y="2134870"/>
                    </a:cubicBezTo>
                    <a:cubicBezTo>
                      <a:pt x="19050" y="2104390"/>
                      <a:pt x="33020" y="2073910"/>
                      <a:pt x="50800" y="2048510"/>
                    </a:cubicBezTo>
                    <a:cubicBezTo>
                      <a:pt x="68580" y="2021840"/>
                      <a:pt x="91440" y="1997710"/>
                      <a:pt x="115570" y="1978660"/>
                    </a:cubicBezTo>
                    <a:cubicBezTo>
                      <a:pt x="140970" y="1959610"/>
                      <a:pt x="170180" y="1943100"/>
                      <a:pt x="199390" y="1932940"/>
                    </a:cubicBezTo>
                    <a:cubicBezTo>
                      <a:pt x="228600" y="1922780"/>
                      <a:pt x="261620" y="1917700"/>
                      <a:pt x="293370" y="1917700"/>
                    </a:cubicBezTo>
                    <a:cubicBezTo>
                      <a:pt x="325120" y="1917700"/>
                      <a:pt x="358140" y="1921510"/>
                      <a:pt x="387350" y="1931670"/>
                    </a:cubicBezTo>
                    <a:cubicBezTo>
                      <a:pt x="417830" y="1941830"/>
                      <a:pt x="447040" y="1957070"/>
                      <a:pt x="472440" y="1976120"/>
                    </a:cubicBezTo>
                    <a:cubicBezTo>
                      <a:pt x="497840" y="1995170"/>
                      <a:pt x="520700" y="2019300"/>
                      <a:pt x="538480" y="2044700"/>
                    </a:cubicBezTo>
                    <a:cubicBezTo>
                      <a:pt x="556260" y="2070100"/>
                      <a:pt x="570230" y="2100580"/>
                      <a:pt x="579120" y="2131060"/>
                    </a:cubicBezTo>
                    <a:cubicBezTo>
                      <a:pt x="588010" y="2161540"/>
                      <a:pt x="591820" y="2194560"/>
                      <a:pt x="590550" y="2225040"/>
                    </a:cubicBezTo>
                    <a:cubicBezTo>
                      <a:pt x="589280" y="2256790"/>
                      <a:pt x="581660" y="2288540"/>
                      <a:pt x="570230" y="2317750"/>
                    </a:cubicBezTo>
                    <a:cubicBezTo>
                      <a:pt x="558800" y="2346960"/>
                      <a:pt x="542290" y="2376170"/>
                      <a:pt x="521970" y="2400300"/>
                    </a:cubicBezTo>
                    <a:cubicBezTo>
                      <a:pt x="501650" y="2424430"/>
                      <a:pt x="476250" y="2446020"/>
                      <a:pt x="449580" y="2462530"/>
                    </a:cubicBezTo>
                    <a:cubicBezTo>
                      <a:pt x="422910" y="2479040"/>
                      <a:pt x="392430" y="2490470"/>
                      <a:pt x="361950" y="2498090"/>
                    </a:cubicBezTo>
                    <a:cubicBezTo>
                      <a:pt x="331470" y="2505710"/>
                      <a:pt x="298450" y="2506980"/>
                      <a:pt x="266700" y="2504440"/>
                    </a:cubicBezTo>
                    <a:cubicBezTo>
                      <a:pt x="236220" y="2501900"/>
                      <a:pt x="203200" y="2493010"/>
                      <a:pt x="175260" y="2480310"/>
                    </a:cubicBezTo>
                    <a:cubicBezTo>
                      <a:pt x="146050" y="2467610"/>
                      <a:pt x="118110" y="2448560"/>
                      <a:pt x="95250" y="2426970"/>
                    </a:cubicBezTo>
                    <a:cubicBezTo>
                      <a:pt x="72390" y="2405380"/>
                      <a:pt x="52070" y="2379980"/>
                      <a:pt x="36830" y="2352040"/>
                    </a:cubicBezTo>
                    <a:cubicBezTo>
                      <a:pt x="21590" y="2324100"/>
                      <a:pt x="11430" y="2292350"/>
                      <a:pt x="6350" y="2261870"/>
                    </a:cubicBezTo>
                    <a:cubicBezTo>
                      <a:pt x="1270" y="2231390"/>
                      <a:pt x="2540" y="2209800"/>
                      <a:pt x="5080" y="2166620"/>
                    </a:cubicBezTo>
                    <a:cubicBezTo>
                      <a:pt x="11430" y="2077720"/>
                      <a:pt x="26670" y="1878330"/>
                      <a:pt x="66040" y="1760220"/>
                    </a:cubicBezTo>
                    <a:cubicBezTo>
                      <a:pt x="100330" y="1659890"/>
                      <a:pt x="160020" y="1576070"/>
                      <a:pt x="210820" y="1497330"/>
                    </a:cubicBezTo>
                    <a:cubicBezTo>
                      <a:pt x="256540" y="1426210"/>
                      <a:pt x="298450" y="1372870"/>
                      <a:pt x="354330" y="1305560"/>
                    </a:cubicBezTo>
                    <a:cubicBezTo>
                      <a:pt x="421640" y="1225550"/>
                      <a:pt x="515620" y="1120140"/>
                      <a:pt x="594360" y="1051560"/>
                    </a:cubicBezTo>
                    <a:cubicBezTo>
                      <a:pt x="657860" y="995680"/>
                      <a:pt x="723900" y="965200"/>
                      <a:pt x="782320" y="914400"/>
                    </a:cubicBezTo>
                    <a:cubicBezTo>
                      <a:pt x="842010" y="862330"/>
                      <a:pt x="889000" y="800100"/>
                      <a:pt x="948690" y="742950"/>
                    </a:cubicBezTo>
                    <a:cubicBezTo>
                      <a:pt x="1013460" y="681990"/>
                      <a:pt x="1066800" y="619760"/>
                      <a:pt x="1156970" y="560070"/>
                    </a:cubicBezTo>
                    <a:cubicBezTo>
                      <a:pt x="1287780" y="472440"/>
                      <a:pt x="1545590" y="379730"/>
                      <a:pt x="1680210" y="303530"/>
                    </a:cubicBezTo>
                    <a:cubicBezTo>
                      <a:pt x="1769110" y="252730"/>
                      <a:pt x="1819910" y="203200"/>
                      <a:pt x="1894840" y="162560"/>
                    </a:cubicBezTo>
                    <a:cubicBezTo>
                      <a:pt x="1968500" y="121920"/>
                      <a:pt x="2043430" y="86360"/>
                      <a:pt x="2123440" y="59690"/>
                    </a:cubicBezTo>
                    <a:cubicBezTo>
                      <a:pt x="2203450" y="33020"/>
                      <a:pt x="2320290" y="5080"/>
                      <a:pt x="2374900" y="1270"/>
                    </a:cubicBezTo>
                    <a:cubicBezTo>
                      <a:pt x="2401570" y="0"/>
                      <a:pt x="2411730" y="1270"/>
                      <a:pt x="2433320" y="7620"/>
                    </a:cubicBezTo>
                    <a:cubicBezTo>
                      <a:pt x="2463800" y="16510"/>
                      <a:pt x="2508250" y="35560"/>
                      <a:pt x="2536190" y="59690"/>
                    </a:cubicBezTo>
                    <a:cubicBezTo>
                      <a:pt x="2564130" y="83820"/>
                      <a:pt x="2589530" y="124460"/>
                      <a:pt x="2603500" y="153670"/>
                    </a:cubicBezTo>
                    <a:cubicBezTo>
                      <a:pt x="2613660" y="173990"/>
                      <a:pt x="2617470" y="187960"/>
                      <a:pt x="2618740" y="210820"/>
                    </a:cubicBezTo>
                    <a:cubicBezTo>
                      <a:pt x="2621280" y="242570"/>
                      <a:pt x="2614930" y="294640"/>
                      <a:pt x="2606040" y="325120"/>
                    </a:cubicBezTo>
                    <a:cubicBezTo>
                      <a:pt x="2599690" y="346710"/>
                      <a:pt x="2589530" y="360680"/>
                      <a:pt x="2579370" y="377190"/>
                    </a:cubicBezTo>
                    <a:cubicBezTo>
                      <a:pt x="2569210" y="393700"/>
                      <a:pt x="2559050" y="407670"/>
                      <a:pt x="2542540" y="421640"/>
                    </a:cubicBezTo>
                    <a:cubicBezTo>
                      <a:pt x="2518410" y="441960"/>
                      <a:pt x="2440940" y="477520"/>
                      <a:pt x="2440940" y="477520"/>
                    </a:cubicBezTo>
                  </a:path>
                </a:pathLst>
              </a:custGeom>
              <a:solidFill>
                <a:srgbClr val="245430"/>
              </a:solidFill>
              <a:ln cap="sq">
                <a:noFill/>
                <a:prstDash val="solid"/>
                <a:miter/>
              </a:ln>
            </p:spPr>
          </p:sp>
        </p:grpSp>
        <p:grpSp>
          <p:nvGrpSpPr>
            <p:cNvPr name="Group 16" id="16"/>
            <p:cNvGrpSpPr/>
            <p:nvPr/>
          </p:nvGrpSpPr>
          <p:grpSpPr>
            <a:xfrm rot="0">
              <a:off x="1915949" y="1133219"/>
              <a:ext cx="367813" cy="2063723"/>
              <a:chOff x="0" y="0"/>
              <a:chExt cx="894080" cy="5016500"/>
            </a:xfrm>
          </p:grpSpPr>
          <p:sp>
            <p:nvSpPr>
              <p:cNvPr name="Freeform 17" id="17"/>
              <p:cNvSpPr/>
              <p:nvPr/>
            </p:nvSpPr>
            <p:spPr>
              <a:xfrm flipH="false" flipV="false" rot="0">
                <a:off x="45720" y="49530"/>
                <a:ext cx="801370" cy="4918710"/>
              </a:xfrm>
              <a:custGeom>
                <a:avLst/>
                <a:gdLst/>
                <a:ahLst/>
                <a:cxnLst/>
                <a:rect r="r" b="b" t="t" l="l"/>
                <a:pathLst>
                  <a:path h="4918710" w="801370">
                    <a:moveTo>
                      <a:pt x="471170" y="157480"/>
                    </a:moveTo>
                    <a:cubicBezTo>
                      <a:pt x="646430" y="711200"/>
                      <a:pt x="647700" y="803910"/>
                      <a:pt x="642620" y="900430"/>
                    </a:cubicBezTo>
                    <a:cubicBezTo>
                      <a:pt x="637540" y="995680"/>
                      <a:pt x="605790" y="1070610"/>
                      <a:pt x="595630" y="1179830"/>
                    </a:cubicBezTo>
                    <a:cubicBezTo>
                      <a:pt x="581660" y="1330960"/>
                      <a:pt x="581660" y="1563370"/>
                      <a:pt x="589280" y="1722120"/>
                    </a:cubicBezTo>
                    <a:cubicBezTo>
                      <a:pt x="595630" y="1846580"/>
                      <a:pt x="607060" y="1949450"/>
                      <a:pt x="624840" y="2052320"/>
                    </a:cubicBezTo>
                    <a:cubicBezTo>
                      <a:pt x="641350" y="2145030"/>
                      <a:pt x="673100" y="2227580"/>
                      <a:pt x="688340" y="2313940"/>
                    </a:cubicBezTo>
                    <a:cubicBezTo>
                      <a:pt x="703580" y="2396490"/>
                      <a:pt x="709930" y="2475230"/>
                      <a:pt x="716280" y="2557780"/>
                    </a:cubicBezTo>
                    <a:cubicBezTo>
                      <a:pt x="722630" y="2641600"/>
                      <a:pt x="727710" y="2702560"/>
                      <a:pt x="726440" y="2810510"/>
                    </a:cubicBezTo>
                    <a:cubicBezTo>
                      <a:pt x="725170" y="3007360"/>
                      <a:pt x="676910" y="3442970"/>
                      <a:pt x="681990" y="3639820"/>
                    </a:cubicBezTo>
                    <a:cubicBezTo>
                      <a:pt x="684530" y="3749040"/>
                      <a:pt x="695960" y="3803650"/>
                      <a:pt x="709930" y="3892550"/>
                    </a:cubicBezTo>
                    <a:cubicBezTo>
                      <a:pt x="725170" y="3994150"/>
                      <a:pt x="758190" y="4104640"/>
                      <a:pt x="772160" y="4217670"/>
                    </a:cubicBezTo>
                    <a:cubicBezTo>
                      <a:pt x="787400" y="4340860"/>
                      <a:pt x="801370" y="4518660"/>
                      <a:pt x="797560" y="4605020"/>
                    </a:cubicBezTo>
                    <a:cubicBezTo>
                      <a:pt x="796290" y="4648200"/>
                      <a:pt x="793750" y="4672330"/>
                      <a:pt x="783590" y="4702810"/>
                    </a:cubicBezTo>
                    <a:cubicBezTo>
                      <a:pt x="773430" y="4733290"/>
                      <a:pt x="758190" y="4763770"/>
                      <a:pt x="739140" y="4790440"/>
                    </a:cubicBezTo>
                    <a:cubicBezTo>
                      <a:pt x="720090" y="4817110"/>
                      <a:pt x="695960" y="4841240"/>
                      <a:pt x="669290" y="4860290"/>
                    </a:cubicBezTo>
                    <a:cubicBezTo>
                      <a:pt x="642620" y="4879340"/>
                      <a:pt x="612140" y="4894580"/>
                      <a:pt x="580390" y="4903470"/>
                    </a:cubicBezTo>
                    <a:cubicBezTo>
                      <a:pt x="549910" y="4912360"/>
                      <a:pt x="515620" y="4917440"/>
                      <a:pt x="482600" y="4916170"/>
                    </a:cubicBezTo>
                    <a:cubicBezTo>
                      <a:pt x="450850" y="4914900"/>
                      <a:pt x="416560" y="4908550"/>
                      <a:pt x="386080" y="4897120"/>
                    </a:cubicBezTo>
                    <a:cubicBezTo>
                      <a:pt x="355600" y="4885690"/>
                      <a:pt x="325120" y="4867910"/>
                      <a:pt x="299720" y="4847590"/>
                    </a:cubicBezTo>
                    <a:cubicBezTo>
                      <a:pt x="274320" y="4827270"/>
                      <a:pt x="252730" y="4801870"/>
                      <a:pt x="234950" y="4773930"/>
                    </a:cubicBezTo>
                    <a:cubicBezTo>
                      <a:pt x="218440" y="4747260"/>
                      <a:pt x="204470" y="4715510"/>
                      <a:pt x="196850" y="4683760"/>
                    </a:cubicBezTo>
                    <a:cubicBezTo>
                      <a:pt x="189230" y="4652010"/>
                      <a:pt x="186690" y="4617720"/>
                      <a:pt x="189230" y="4584700"/>
                    </a:cubicBezTo>
                    <a:cubicBezTo>
                      <a:pt x="191770" y="4552950"/>
                      <a:pt x="200660" y="4518660"/>
                      <a:pt x="213360" y="4489450"/>
                    </a:cubicBezTo>
                    <a:cubicBezTo>
                      <a:pt x="226060" y="4460240"/>
                      <a:pt x="245110" y="4431030"/>
                      <a:pt x="266700" y="4406900"/>
                    </a:cubicBezTo>
                    <a:cubicBezTo>
                      <a:pt x="288290" y="4382770"/>
                      <a:pt x="316230" y="4361180"/>
                      <a:pt x="344170" y="4344670"/>
                    </a:cubicBezTo>
                    <a:cubicBezTo>
                      <a:pt x="372110" y="4329430"/>
                      <a:pt x="405130" y="4318000"/>
                      <a:pt x="436880" y="4311650"/>
                    </a:cubicBezTo>
                    <a:cubicBezTo>
                      <a:pt x="468630" y="4305300"/>
                      <a:pt x="504190" y="4305300"/>
                      <a:pt x="535940" y="4310380"/>
                    </a:cubicBezTo>
                    <a:cubicBezTo>
                      <a:pt x="567690" y="4315460"/>
                      <a:pt x="600710" y="4325620"/>
                      <a:pt x="629920" y="4339590"/>
                    </a:cubicBezTo>
                    <a:cubicBezTo>
                      <a:pt x="659130" y="4354830"/>
                      <a:pt x="687070" y="4375150"/>
                      <a:pt x="709930" y="4398010"/>
                    </a:cubicBezTo>
                    <a:cubicBezTo>
                      <a:pt x="732790" y="4420870"/>
                      <a:pt x="753110" y="4448810"/>
                      <a:pt x="767080" y="4478020"/>
                    </a:cubicBezTo>
                    <a:cubicBezTo>
                      <a:pt x="781050" y="4507230"/>
                      <a:pt x="791210" y="4540250"/>
                      <a:pt x="795020" y="4572000"/>
                    </a:cubicBezTo>
                    <a:cubicBezTo>
                      <a:pt x="798830" y="4603750"/>
                      <a:pt x="797560" y="4639310"/>
                      <a:pt x="791210" y="4671060"/>
                    </a:cubicBezTo>
                    <a:cubicBezTo>
                      <a:pt x="784860" y="4702810"/>
                      <a:pt x="773430" y="4735830"/>
                      <a:pt x="756920" y="4763770"/>
                    </a:cubicBezTo>
                    <a:cubicBezTo>
                      <a:pt x="740410" y="4791710"/>
                      <a:pt x="718820" y="4818380"/>
                      <a:pt x="694690" y="4839970"/>
                    </a:cubicBezTo>
                    <a:cubicBezTo>
                      <a:pt x="670560" y="4861560"/>
                      <a:pt x="641350" y="4879340"/>
                      <a:pt x="610870" y="4892040"/>
                    </a:cubicBezTo>
                    <a:cubicBezTo>
                      <a:pt x="581660" y="4904740"/>
                      <a:pt x="547370" y="4913630"/>
                      <a:pt x="515620" y="4916170"/>
                    </a:cubicBezTo>
                    <a:cubicBezTo>
                      <a:pt x="482600" y="4918710"/>
                      <a:pt x="448310" y="4914900"/>
                      <a:pt x="416560" y="4907280"/>
                    </a:cubicBezTo>
                    <a:cubicBezTo>
                      <a:pt x="384810" y="4899660"/>
                      <a:pt x="353060" y="4885690"/>
                      <a:pt x="326390" y="4867910"/>
                    </a:cubicBezTo>
                    <a:cubicBezTo>
                      <a:pt x="299720" y="4850130"/>
                      <a:pt x="274320" y="4826000"/>
                      <a:pt x="254000" y="4800600"/>
                    </a:cubicBezTo>
                    <a:cubicBezTo>
                      <a:pt x="233680" y="4775200"/>
                      <a:pt x="217170" y="4744720"/>
                      <a:pt x="205740" y="4714240"/>
                    </a:cubicBezTo>
                    <a:cubicBezTo>
                      <a:pt x="194310" y="4683760"/>
                      <a:pt x="191770" y="4660900"/>
                      <a:pt x="187960" y="4617720"/>
                    </a:cubicBezTo>
                    <a:cubicBezTo>
                      <a:pt x="180340" y="4535170"/>
                      <a:pt x="196850" y="4357370"/>
                      <a:pt x="184150" y="4249420"/>
                    </a:cubicBezTo>
                    <a:cubicBezTo>
                      <a:pt x="173990" y="4163060"/>
                      <a:pt x="146050" y="4103370"/>
                      <a:pt x="132080" y="4020820"/>
                    </a:cubicBezTo>
                    <a:cubicBezTo>
                      <a:pt x="115570" y="3926840"/>
                      <a:pt x="97790" y="3813810"/>
                      <a:pt x="92710" y="3714750"/>
                    </a:cubicBezTo>
                    <a:cubicBezTo>
                      <a:pt x="87630" y="3622040"/>
                      <a:pt x="92710" y="3540760"/>
                      <a:pt x="99060" y="3446780"/>
                    </a:cubicBezTo>
                    <a:cubicBezTo>
                      <a:pt x="105410" y="3343910"/>
                      <a:pt x="125730" y="3242310"/>
                      <a:pt x="134620" y="3121660"/>
                    </a:cubicBezTo>
                    <a:cubicBezTo>
                      <a:pt x="146050" y="2969260"/>
                      <a:pt x="162560" y="2778760"/>
                      <a:pt x="152400" y="2606040"/>
                    </a:cubicBezTo>
                    <a:cubicBezTo>
                      <a:pt x="142240" y="2430780"/>
                      <a:pt x="88900" y="2255520"/>
                      <a:pt x="71120" y="2077720"/>
                    </a:cubicBezTo>
                    <a:cubicBezTo>
                      <a:pt x="53340" y="1898650"/>
                      <a:pt x="49530" y="1687830"/>
                      <a:pt x="48260" y="1537970"/>
                    </a:cubicBezTo>
                    <a:cubicBezTo>
                      <a:pt x="46990" y="1431290"/>
                      <a:pt x="44450" y="1367790"/>
                      <a:pt x="55880" y="1264920"/>
                    </a:cubicBezTo>
                    <a:cubicBezTo>
                      <a:pt x="71120" y="1126490"/>
                      <a:pt x="149860" y="919480"/>
                      <a:pt x="149860" y="786130"/>
                    </a:cubicBezTo>
                    <a:cubicBezTo>
                      <a:pt x="149860" y="690880"/>
                      <a:pt x="125730" y="624840"/>
                      <a:pt x="102870" y="542290"/>
                    </a:cubicBezTo>
                    <a:cubicBezTo>
                      <a:pt x="78740" y="453390"/>
                      <a:pt x="12700" y="345440"/>
                      <a:pt x="5080" y="273050"/>
                    </a:cubicBezTo>
                    <a:cubicBezTo>
                      <a:pt x="0" y="227330"/>
                      <a:pt x="8890" y="187960"/>
                      <a:pt x="19050" y="157480"/>
                    </a:cubicBezTo>
                    <a:cubicBezTo>
                      <a:pt x="25400" y="135890"/>
                      <a:pt x="35560" y="121920"/>
                      <a:pt x="46990" y="106680"/>
                    </a:cubicBezTo>
                    <a:cubicBezTo>
                      <a:pt x="58420" y="90170"/>
                      <a:pt x="67310" y="76200"/>
                      <a:pt x="85090" y="62230"/>
                    </a:cubicBezTo>
                    <a:cubicBezTo>
                      <a:pt x="109220" y="43180"/>
                      <a:pt x="157480" y="17780"/>
                      <a:pt x="187960" y="8890"/>
                    </a:cubicBezTo>
                    <a:cubicBezTo>
                      <a:pt x="209550" y="2540"/>
                      <a:pt x="223520" y="0"/>
                      <a:pt x="245110" y="1270"/>
                    </a:cubicBezTo>
                    <a:cubicBezTo>
                      <a:pt x="276860" y="2540"/>
                      <a:pt x="325120" y="11430"/>
                      <a:pt x="358140" y="29210"/>
                    </a:cubicBezTo>
                    <a:cubicBezTo>
                      <a:pt x="391160" y="46990"/>
                      <a:pt x="425450" y="80010"/>
                      <a:pt x="444500" y="105410"/>
                    </a:cubicBezTo>
                    <a:cubicBezTo>
                      <a:pt x="458470" y="123190"/>
                      <a:pt x="471170" y="157480"/>
                      <a:pt x="471170" y="157480"/>
                    </a:cubicBezTo>
                  </a:path>
                </a:pathLst>
              </a:custGeom>
              <a:solidFill>
                <a:srgbClr val="245430"/>
              </a:solidFill>
              <a:ln cap="sq">
                <a:noFill/>
                <a:prstDash val="solid"/>
                <a:miter/>
              </a:ln>
            </p:spPr>
          </p:sp>
        </p:grpSp>
        <p:grpSp>
          <p:nvGrpSpPr>
            <p:cNvPr name="Group 18" id="18"/>
            <p:cNvGrpSpPr/>
            <p:nvPr/>
          </p:nvGrpSpPr>
          <p:grpSpPr>
            <a:xfrm rot="0">
              <a:off x="1097252" y="2580437"/>
              <a:ext cx="1189645" cy="832804"/>
              <a:chOff x="0" y="0"/>
              <a:chExt cx="2891790" cy="2024380"/>
            </a:xfrm>
          </p:grpSpPr>
          <p:sp>
            <p:nvSpPr>
              <p:cNvPr name="Freeform 19" id="19"/>
              <p:cNvSpPr/>
              <p:nvPr/>
            </p:nvSpPr>
            <p:spPr>
              <a:xfrm flipH="false" flipV="false" rot="0">
                <a:off x="45720" y="48260"/>
                <a:ext cx="2797810" cy="1926590"/>
              </a:xfrm>
              <a:custGeom>
                <a:avLst/>
                <a:gdLst/>
                <a:ahLst/>
                <a:cxnLst/>
                <a:rect r="r" b="b" t="t" l="l"/>
                <a:pathLst>
                  <a:path h="1926590" w="2797810">
                    <a:moveTo>
                      <a:pt x="322580" y="15240"/>
                    </a:moveTo>
                    <a:cubicBezTo>
                      <a:pt x="629920" y="127000"/>
                      <a:pt x="709930" y="152400"/>
                      <a:pt x="815340" y="176530"/>
                    </a:cubicBezTo>
                    <a:cubicBezTo>
                      <a:pt x="957580" y="208280"/>
                      <a:pt x="1187450" y="215900"/>
                      <a:pt x="1322070" y="260350"/>
                    </a:cubicBezTo>
                    <a:cubicBezTo>
                      <a:pt x="1419860" y="293370"/>
                      <a:pt x="1492250" y="331470"/>
                      <a:pt x="1562100" y="384810"/>
                    </a:cubicBezTo>
                    <a:cubicBezTo>
                      <a:pt x="1630680" y="436880"/>
                      <a:pt x="1657350" y="518160"/>
                      <a:pt x="1737360" y="574040"/>
                    </a:cubicBezTo>
                    <a:cubicBezTo>
                      <a:pt x="1849120" y="652780"/>
                      <a:pt x="2078990" y="701040"/>
                      <a:pt x="2202180" y="772160"/>
                    </a:cubicBezTo>
                    <a:cubicBezTo>
                      <a:pt x="2292350" y="824230"/>
                      <a:pt x="2352040" y="876300"/>
                      <a:pt x="2421890" y="938530"/>
                    </a:cubicBezTo>
                    <a:cubicBezTo>
                      <a:pt x="2493010" y="1002030"/>
                      <a:pt x="2567940" y="1062990"/>
                      <a:pt x="2623820" y="1149350"/>
                    </a:cubicBezTo>
                    <a:cubicBezTo>
                      <a:pt x="2689860" y="1250950"/>
                      <a:pt x="2750820" y="1437640"/>
                      <a:pt x="2776220" y="1521460"/>
                    </a:cubicBezTo>
                    <a:cubicBezTo>
                      <a:pt x="2788920" y="1562100"/>
                      <a:pt x="2794000" y="1583690"/>
                      <a:pt x="2795270" y="1615440"/>
                    </a:cubicBezTo>
                    <a:cubicBezTo>
                      <a:pt x="2796540" y="1647190"/>
                      <a:pt x="2792730" y="1681480"/>
                      <a:pt x="2783840" y="1711960"/>
                    </a:cubicBezTo>
                    <a:cubicBezTo>
                      <a:pt x="2774950" y="1742440"/>
                      <a:pt x="2759710" y="1772920"/>
                      <a:pt x="2741930" y="1798320"/>
                    </a:cubicBezTo>
                    <a:cubicBezTo>
                      <a:pt x="2722880" y="1824990"/>
                      <a:pt x="2698750" y="1849120"/>
                      <a:pt x="2673350" y="1868170"/>
                    </a:cubicBezTo>
                    <a:cubicBezTo>
                      <a:pt x="2647950" y="1887220"/>
                      <a:pt x="2617470" y="1902460"/>
                      <a:pt x="2586990" y="1911350"/>
                    </a:cubicBezTo>
                    <a:cubicBezTo>
                      <a:pt x="2556510" y="1920240"/>
                      <a:pt x="2523490" y="1925320"/>
                      <a:pt x="2491740" y="1925320"/>
                    </a:cubicBezTo>
                    <a:cubicBezTo>
                      <a:pt x="2459990" y="1925320"/>
                      <a:pt x="2426970" y="1918970"/>
                      <a:pt x="2396490" y="1908810"/>
                    </a:cubicBezTo>
                    <a:cubicBezTo>
                      <a:pt x="2366010" y="1898650"/>
                      <a:pt x="2336800" y="1882140"/>
                      <a:pt x="2311400" y="1861820"/>
                    </a:cubicBezTo>
                    <a:cubicBezTo>
                      <a:pt x="2286000" y="1841500"/>
                      <a:pt x="2264410" y="1816100"/>
                      <a:pt x="2246630" y="1789430"/>
                    </a:cubicBezTo>
                    <a:cubicBezTo>
                      <a:pt x="2228850" y="1762760"/>
                      <a:pt x="2214880" y="1732280"/>
                      <a:pt x="2207260" y="1701800"/>
                    </a:cubicBezTo>
                    <a:cubicBezTo>
                      <a:pt x="2199640" y="1671320"/>
                      <a:pt x="2195830" y="1637030"/>
                      <a:pt x="2198370" y="1605280"/>
                    </a:cubicBezTo>
                    <a:cubicBezTo>
                      <a:pt x="2200910" y="1573530"/>
                      <a:pt x="2208530" y="1540510"/>
                      <a:pt x="2221230" y="1511300"/>
                    </a:cubicBezTo>
                    <a:cubicBezTo>
                      <a:pt x="2233930" y="1482090"/>
                      <a:pt x="2250440" y="1452880"/>
                      <a:pt x="2272030" y="1428750"/>
                    </a:cubicBezTo>
                    <a:cubicBezTo>
                      <a:pt x="2292350" y="1404620"/>
                      <a:pt x="2319020" y="1383030"/>
                      <a:pt x="2346960" y="1367790"/>
                    </a:cubicBezTo>
                    <a:cubicBezTo>
                      <a:pt x="2374900" y="1351280"/>
                      <a:pt x="2406650" y="1339850"/>
                      <a:pt x="2438400" y="1333500"/>
                    </a:cubicBezTo>
                    <a:cubicBezTo>
                      <a:pt x="2470150" y="1327150"/>
                      <a:pt x="2503170" y="1325880"/>
                      <a:pt x="2534920" y="1329690"/>
                    </a:cubicBezTo>
                    <a:cubicBezTo>
                      <a:pt x="2566670" y="1333500"/>
                      <a:pt x="2598420" y="1343660"/>
                      <a:pt x="2627630" y="1357630"/>
                    </a:cubicBezTo>
                    <a:cubicBezTo>
                      <a:pt x="2655570" y="1371600"/>
                      <a:pt x="2683510" y="1390650"/>
                      <a:pt x="2706370" y="1413510"/>
                    </a:cubicBezTo>
                    <a:cubicBezTo>
                      <a:pt x="2729230" y="1435100"/>
                      <a:pt x="2749550" y="1463040"/>
                      <a:pt x="2763520" y="1490980"/>
                    </a:cubicBezTo>
                    <a:cubicBezTo>
                      <a:pt x="2777490" y="1518920"/>
                      <a:pt x="2787650" y="1551940"/>
                      <a:pt x="2792730" y="1583690"/>
                    </a:cubicBezTo>
                    <a:cubicBezTo>
                      <a:pt x="2797810" y="1615440"/>
                      <a:pt x="2796540" y="1648460"/>
                      <a:pt x="2791460" y="1680210"/>
                    </a:cubicBezTo>
                    <a:cubicBezTo>
                      <a:pt x="2786380" y="1711960"/>
                      <a:pt x="2773680" y="1743710"/>
                      <a:pt x="2758440" y="1771650"/>
                    </a:cubicBezTo>
                    <a:cubicBezTo>
                      <a:pt x="2743200" y="1799590"/>
                      <a:pt x="2722880" y="1826260"/>
                      <a:pt x="2698750" y="1847850"/>
                    </a:cubicBezTo>
                    <a:cubicBezTo>
                      <a:pt x="2675890" y="1869440"/>
                      <a:pt x="2646680" y="1887220"/>
                      <a:pt x="2617470" y="1899920"/>
                    </a:cubicBezTo>
                    <a:cubicBezTo>
                      <a:pt x="2588260" y="1912620"/>
                      <a:pt x="2555240" y="1921510"/>
                      <a:pt x="2523490" y="1924050"/>
                    </a:cubicBezTo>
                    <a:cubicBezTo>
                      <a:pt x="2491740" y="1926590"/>
                      <a:pt x="2457450" y="1925320"/>
                      <a:pt x="2426970" y="1917700"/>
                    </a:cubicBezTo>
                    <a:cubicBezTo>
                      <a:pt x="2396490" y="1910080"/>
                      <a:pt x="2364740" y="1896110"/>
                      <a:pt x="2338070" y="1879600"/>
                    </a:cubicBezTo>
                    <a:cubicBezTo>
                      <a:pt x="2311400" y="1863090"/>
                      <a:pt x="2286000" y="1840230"/>
                      <a:pt x="2265680" y="1816100"/>
                    </a:cubicBezTo>
                    <a:cubicBezTo>
                      <a:pt x="2245360" y="1791970"/>
                      <a:pt x="2218690" y="1758950"/>
                      <a:pt x="2217420" y="1732280"/>
                    </a:cubicBezTo>
                    <a:cubicBezTo>
                      <a:pt x="2216150" y="1709420"/>
                      <a:pt x="2246630" y="1692910"/>
                      <a:pt x="2245360" y="1664970"/>
                    </a:cubicBezTo>
                    <a:cubicBezTo>
                      <a:pt x="2241550" y="1610360"/>
                      <a:pt x="2170430" y="1504950"/>
                      <a:pt x="2115820" y="1436370"/>
                    </a:cubicBezTo>
                    <a:cubicBezTo>
                      <a:pt x="2059940" y="1366520"/>
                      <a:pt x="1988820" y="1301750"/>
                      <a:pt x="1913890" y="1250950"/>
                    </a:cubicBezTo>
                    <a:cubicBezTo>
                      <a:pt x="1838960" y="1201420"/>
                      <a:pt x="1750060" y="1178560"/>
                      <a:pt x="1666240" y="1135380"/>
                    </a:cubicBezTo>
                    <a:cubicBezTo>
                      <a:pt x="1574800" y="1088390"/>
                      <a:pt x="1470660" y="1041400"/>
                      <a:pt x="1384300" y="977900"/>
                    </a:cubicBezTo>
                    <a:cubicBezTo>
                      <a:pt x="1297940" y="913130"/>
                      <a:pt x="1249680" y="802640"/>
                      <a:pt x="1148080" y="748030"/>
                    </a:cubicBezTo>
                    <a:cubicBezTo>
                      <a:pt x="1026160" y="681990"/>
                      <a:pt x="847090" y="690880"/>
                      <a:pt x="685800" y="645160"/>
                    </a:cubicBezTo>
                    <a:cubicBezTo>
                      <a:pt x="501650" y="593090"/>
                      <a:pt x="205740" y="509270"/>
                      <a:pt x="105410" y="441960"/>
                    </a:cubicBezTo>
                    <a:cubicBezTo>
                      <a:pt x="62230" y="412750"/>
                      <a:pt x="44450" y="382270"/>
                      <a:pt x="27940" y="355600"/>
                    </a:cubicBezTo>
                    <a:cubicBezTo>
                      <a:pt x="16510" y="336550"/>
                      <a:pt x="10160" y="323850"/>
                      <a:pt x="6350" y="302260"/>
                    </a:cubicBezTo>
                    <a:cubicBezTo>
                      <a:pt x="0" y="271780"/>
                      <a:pt x="0" y="217170"/>
                      <a:pt x="5080" y="186690"/>
                    </a:cubicBezTo>
                    <a:cubicBezTo>
                      <a:pt x="8890" y="165100"/>
                      <a:pt x="16510" y="149860"/>
                      <a:pt x="25400" y="132080"/>
                    </a:cubicBezTo>
                    <a:cubicBezTo>
                      <a:pt x="34290" y="115570"/>
                      <a:pt x="41910" y="100330"/>
                      <a:pt x="57150" y="83820"/>
                    </a:cubicBezTo>
                    <a:cubicBezTo>
                      <a:pt x="78740" y="60960"/>
                      <a:pt x="123190" y="30480"/>
                      <a:pt x="151130" y="17780"/>
                    </a:cubicBezTo>
                    <a:cubicBezTo>
                      <a:pt x="171450" y="8890"/>
                      <a:pt x="185420" y="3810"/>
                      <a:pt x="207010" y="2540"/>
                    </a:cubicBezTo>
                    <a:cubicBezTo>
                      <a:pt x="238760" y="0"/>
                      <a:pt x="322580" y="15240"/>
                      <a:pt x="322580" y="15240"/>
                    </a:cubicBezTo>
                  </a:path>
                </a:pathLst>
              </a:custGeom>
              <a:solidFill>
                <a:srgbClr val="245430"/>
              </a:solidFill>
              <a:ln cap="sq">
                <a:noFill/>
                <a:prstDash val="solid"/>
                <a:miter/>
              </a:ln>
            </p:spPr>
          </p:sp>
        </p:grpSp>
        <p:grpSp>
          <p:nvGrpSpPr>
            <p:cNvPr name="Group 20" id="20"/>
            <p:cNvGrpSpPr/>
            <p:nvPr/>
          </p:nvGrpSpPr>
          <p:grpSpPr>
            <a:xfrm rot="0">
              <a:off x="1222173" y="3301434"/>
              <a:ext cx="1797190" cy="2124851"/>
              <a:chOff x="0" y="0"/>
              <a:chExt cx="812800" cy="960988"/>
            </a:xfrm>
          </p:grpSpPr>
          <p:sp>
            <p:nvSpPr>
              <p:cNvPr name="Freeform 21" id="21"/>
              <p:cNvSpPr/>
              <p:nvPr/>
            </p:nvSpPr>
            <p:spPr>
              <a:xfrm flipH="false" flipV="false" rot="0">
                <a:off x="0" y="0"/>
                <a:ext cx="812800" cy="960988"/>
              </a:xfrm>
              <a:custGeom>
                <a:avLst/>
                <a:gdLst/>
                <a:ahLst/>
                <a:cxnLst/>
                <a:rect r="r" b="b" t="t" l="l"/>
                <a:pathLst>
                  <a:path h="960988" w="812800">
                    <a:moveTo>
                      <a:pt x="203200" y="960988"/>
                    </a:moveTo>
                    <a:lnTo>
                      <a:pt x="609600" y="960988"/>
                    </a:lnTo>
                    <a:lnTo>
                      <a:pt x="812800" y="0"/>
                    </a:lnTo>
                    <a:lnTo>
                      <a:pt x="0" y="0"/>
                    </a:lnTo>
                    <a:lnTo>
                      <a:pt x="203200" y="960988"/>
                    </a:lnTo>
                    <a:close/>
                  </a:path>
                </a:pathLst>
              </a:custGeom>
              <a:solidFill>
                <a:srgbClr val="5D01B6"/>
              </a:solidFill>
            </p:spPr>
          </p:sp>
          <p:sp>
            <p:nvSpPr>
              <p:cNvPr name="TextBox 22" id="22"/>
              <p:cNvSpPr txBox="true"/>
              <p:nvPr/>
            </p:nvSpPr>
            <p:spPr>
              <a:xfrm>
                <a:off x="127000" y="-38100"/>
                <a:ext cx="558800" cy="999088"/>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769830"/>
            <a:ext cx="17259300" cy="5880928"/>
            <a:chOff x="0" y="0"/>
            <a:chExt cx="23012400" cy="7841238"/>
          </a:xfrm>
        </p:grpSpPr>
        <p:sp>
          <p:nvSpPr>
            <p:cNvPr name="TextBox 3" id="3"/>
            <p:cNvSpPr txBox="true"/>
            <p:nvPr/>
          </p:nvSpPr>
          <p:spPr>
            <a:xfrm rot="0">
              <a:off x="0" y="57150"/>
              <a:ext cx="23012400" cy="2652187"/>
            </a:xfrm>
            <a:prstGeom prst="rect">
              <a:avLst/>
            </a:prstGeom>
          </p:spPr>
          <p:txBody>
            <a:bodyPr anchor="t" rtlCol="false" tIns="0" lIns="0" bIns="0" rIns="0">
              <a:spAutoFit/>
            </a:bodyPr>
            <a:lstStyle/>
            <a:p>
              <a:pPr>
                <a:lnSpc>
                  <a:spcPts val="7700"/>
                </a:lnSpc>
              </a:pPr>
              <a:r>
                <a:rPr lang="en-US" sz="7000" spc="-70">
                  <a:solidFill>
                    <a:srgbClr val="3884FD"/>
                  </a:solidFill>
                  <a:latin typeface="Nunito Bold"/>
                </a:rPr>
                <a:t>Entfernen von negativen Inhalten: Mit der Person sprechen</a:t>
              </a:r>
            </a:p>
          </p:txBody>
        </p:sp>
        <p:sp>
          <p:nvSpPr>
            <p:cNvPr name="TextBox 4" id="4"/>
            <p:cNvSpPr txBox="true"/>
            <p:nvPr/>
          </p:nvSpPr>
          <p:spPr>
            <a:xfrm rot="0">
              <a:off x="0" y="2950679"/>
              <a:ext cx="20690008" cy="4890559"/>
            </a:xfrm>
            <a:prstGeom prst="rect">
              <a:avLst/>
            </a:prstGeom>
          </p:spPr>
          <p:txBody>
            <a:bodyPr anchor="t" rtlCol="false" tIns="0" lIns="0" bIns="0" rIns="0">
              <a:spAutoFit/>
            </a:bodyPr>
            <a:lstStyle/>
            <a:p>
              <a:pPr>
                <a:lnSpc>
                  <a:spcPts val="6019"/>
                </a:lnSpc>
              </a:pPr>
              <a:r>
                <a:rPr lang="en-US" sz="4299">
                  <a:solidFill>
                    <a:srgbClr val="004AAD"/>
                  </a:solidFill>
                  <a:latin typeface="Nunito Bold"/>
                </a:rPr>
                <a:t>Wenn ihr Inhalte seht, die euch nicht gefallen (beispielsweise ein Foto von euch), könnt ihr versuchen, euch direkt an die Person zu wenden, die den Inhalt gepostet hat, und sie bitten, den Inhalt zu entfernen.</a:t>
              </a:r>
            </a:p>
            <a:p>
              <a:pPr>
                <a:lnSpc>
                  <a:spcPts val="5179"/>
                </a:lnSpc>
                <a:spcBef>
                  <a:spcPct val="0"/>
                </a:spcBef>
              </a:pPr>
            </a:p>
          </p:txBody>
        </p:sp>
      </p:grpSp>
      <p:grpSp>
        <p:nvGrpSpPr>
          <p:cNvPr name="Group 5" id="5"/>
          <p:cNvGrpSpPr/>
          <p:nvPr/>
        </p:nvGrpSpPr>
        <p:grpSpPr>
          <a:xfrm rot="0">
            <a:off x="1028700" y="7242772"/>
            <a:ext cx="3342610" cy="2547844"/>
            <a:chOff x="0" y="0"/>
            <a:chExt cx="4456814" cy="3397125"/>
          </a:xfrm>
        </p:grpSpPr>
        <p:grpSp>
          <p:nvGrpSpPr>
            <p:cNvPr name="Group 6" id="6"/>
            <p:cNvGrpSpPr/>
            <p:nvPr/>
          </p:nvGrpSpPr>
          <p:grpSpPr>
            <a:xfrm rot="0">
              <a:off x="240444" y="0"/>
              <a:ext cx="3975926" cy="2519853"/>
              <a:chOff x="0" y="0"/>
              <a:chExt cx="2192281" cy="1389419"/>
            </a:xfrm>
          </p:grpSpPr>
          <p:sp>
            <p:nvSpPr>
              <p:cNvPr name="Freeform 7" id="7"/>
              <p:cNvSpPr/>
              <p:nvPr/>
            </p:nvSpPr>
            <p:spPr>
              <a:xfrm flipH="false" flipV="false" rot="0">
                <a:off x="0" y="0"/>
                <a:ext cx="2192281" cy="1389419"/>
              </a:xfrm>
              <a:custGeom>
                <a:avLst/>
                <a:gdLst/>
                <a:ahLst/>
                <a:cxnLst/>
                <a:rect r="r" b="b" t="t" l="l"/>
                <a:pathLst>
                  <a:path h="1389419" w="2192281">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name="TextBox 8" id="8"/>
              <p:cNvSpPr txBox="true"/>
              <p:nvPr/>
            </p:nvSpPr>
            <p:spPr>
              <a:xfrm>
                <a:off x="0" y="-38100"/>
                <a:ext cx="2192281" cy="1427519"/>
              </a:xfrm>
              <a:prstGeom prst="rect">
                <a:avLst/>
              </a:prstGeom>
            </p:spPr>
            <p:txBody>
              <a:bodyPr anchor="ctr" rtlCol="false" tIns="30440" lIns="30440" bIns="30440" rIns="30440"/>
              <a:lstStyle/>
              <a:p>
                <a:pPr algn="ctr">
                  <a:lnSpc>
                    <a:spcPts val="2659"/>
                  </a:lnSpc>
                </a:pPr>
              </a:p>
            </p:txBody>
          </p:sp>
        </p:grpSp>
        <p:grpSp>
          <p:nvGrpSpPr>
            <p:cNvPr name="Group 9" id="9"/>
            <p:cNvGrpSpPr/>
            <p:nvPr/>
          </p:nvGrpSpPr>
          <p:grpSpPr>
            <a:xfrm rot="0">
              <a:off x="0" y="2604876"/>
              <a:ext cx="4456814" cy="792249"/>
              <a:chOff x="0" y="0"/>
              <a:chExt cx="2476227" cy="440178"/>
            </a:xfrm>
          </p:grpSpPr>
          <p:sp>
            <p:nvSpPr>
              <p:cNvPr name="Freeform 10" id="10"/>
              <p:cNvSpPr/>
              <p:nvPr/>
            </p:nvSpPr>
            <p:spPr>
              <a:xfrm flipH="false" flipV="false" rot="0">
                <a:off x="0" y="0"/>
                <a:ext cx="2476228" cy="440178"/>
              </a:xfrm>
              <a:custGeom>
                <a:avLst/>
                <a:gdLst/>
                <a:ahLst/>
                <a:cxnLst/>
                <a:rect r="r" b="b" t="t" l="l"/>
                <a:pathLst>
                  <a:path h="440178" w="2476228">
                    <a:moveTo>
                      <a:pt x="203200" y="0"/>
                    </a:moveTo>
                    <a:lnTo>
                      <a:pt x="2273028" y="0"/>
                    </a:lnTo>
                    <a:lnTo>
                      <a:pt x="2476228" y="440178"/>
                    </a:lnTo>
                    <a:lnTo>
                      <a:pt x="0" y="440178"/>
                    </a:lnTo>
                    <a:lnTo>
                      <a:pt x="203200" y="0"/>
                    </a:lnTo>
                    <a:close/>
                  </a:path>
                </a:pathLst>
              </a:custGeom>
              <a:solidFill>
                <a:srgbClr val="A46A9C"/>
              </a:solidFill>
            </p:spPr>
          </p:sp>
          <p:sp>
            <p:nvSpPr>
              <p:cNvPr name="TextBox 11" id="11"/>
              <p:cNvSpPr txBox="true"/>
              <p:nvPr/>
            </p:nvSpPr>
            <p:spPr>
              <a:xfrm>
                <a:off x="127000" y="-38100"/>
                <a:ext cx="2222227" cy="478278"/>
              </a:xfrm>
              <a:prstGeom prst="rect">
                <a:avLst/>
              </a:prstGeom>
            </p:spPr>
            <p:txBody>
              <a:bodyPr anchor="ctr" rtlCol="false" tIns="30440" lIns="30440" bIns="30440" rIns="30440"/>
              <a:lstStyle/>
              <a:p>
                <a:pPr algn="ctr">
                  <a:lnSpc>
                    <a:spcPts val="2659"/>
                  </a:lnSpc>
                </a:pPr>
              </a:p>
            </p:txBody>
          </p:sp>
        </p:grpSp>
        <p:grpSp>
          <p:nvGrpSpPr>
            <p:cNvPr name="Group 12" id="12"/>
            <p:cNvGrpSpPr/>
            <p:nvPr/>
          </p:nvGrpSpPr>
          <p:grpSpPr>
            <a:xfrm rot="0">
              <a:off x="366937" y="132303"/>
              <a:ext cx="3722940" cy="2255247"/>
              <a:chOff x="0" y="0"/>
              <a:chExt cx="2052787" cy="1243518"/>
            </a:xfrm>
          </p:grpSpPr>
          <p:sp>
            <p:nvSpPr>
              <p:cNvPr name="Freeform 13" id="13"/>
              <p:cNvSpPr/>
              <p:nvPr/>
            </p:nvSpPr>
            <p:spPr>
              <a:xfrm flipH="false" flipV="false" rot="0">
                <a:off x="0" y="0"/>
                <a:ext cx="2052787" cy="1243518"/>
              </a:xfrm>
              <a:custGeom>
                <a:avLst/>
                <a:gdLst/>
                <a:ahLst/>
                <a:cxnLst/>
                <a:rect r="r" b="b" t="t" l="l"/>
                <a:pathLst>
                  <a:path h="1243518" w="2052787">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name="TextBox 14" id="14"/>
              <p:cNvSpPr txBox="true"/>
              <p:nvPr/>
            </p:nvSpPr>
            <p:spPr>
              <a:xfrm>
                <a:off x="0" y="-38100"/>
                <a:ext cx="2052787" cy="1281618"/>
              </a:xfrm>
              <a:prstGeom prst="rect">
                <a:avLst/>
              </a:prstGeom>
            </p:spPr>
            <p:txBody>
              <a:bodyPr anchor="ctr" rtlCol="false" tIns="30440" lIns="30440" bIns="30440" rIns="30440"/>
              <a:lstStyle/>
              <a:p>
                <a:pPr algn="ctr">
                  <a:lnSpc>
                    <a:spcPts val="2659"/>
                  </a:lnSpc>
                </a:pPr>
              </a:p>
            </p:txBody>
          </p:sp>
        </p:grpSp>
      </p:grpSp>
      <p:grpSp>
        <p:nvGrpSpPr>
          <p:cNvPr name="Group 15" id="15"/>
          <p:cNvGrpSpPr/>
          <p:nvPr/>
        </p:nvGrpSpPr>
        <p:grpSpPr>
          <a:xfrm rot="1821067">
            <a:off x="4749775" y="7658153"/>
            <a:ext cx="920529" cy="1028534"/>
            <a:chOff x="0" y="0"/>
            <a:chExt cx="636518" cy="711200"/>
          </a:xfrm>
        </p:grpSpPr>
        <p:sp>
          <p:nvSpPr>
            <p:cNvPr name="Freeform 16" id="16"/>
            <p:cNvSpPr/>
            <p:nvPr/>
          </p:nvSpPr>
          <p:spPr>
            <a:xfrm flipH="false" flipV="false" rot="0">
              <a:off x="0" y="0"/>
              <a:ext cx="636529" cy="711200"/>
            </a:xfrm>
            <a:custGeom>
              <a:avLst/>
              <a:gdLst/>
              <a:ahLst/>
              <a:cxnLst/>
              <a:rect r="r" b="b" t="t" l="l"/>
              <a:pathLst>
                <a:path h="711200" w="636529">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0269C0"/>
            </a:solidFill>
          </p:spPr>
        </p:sp>
        <p:sp>
          <p:nvSpPr>
            <p:cNvPr name="TextBox 17" id="17"/>
            <p:cNvSpPr txBox="true"/>
            <p:nvPr/>
          </p:nvSpPr>
          <p:spPr>
            <a:xfrm>
              <a:off x="0" y="9525"/>
              <a:ext cx="636518" cy="511175"/>
            </a:xfrm>
            <a:prstGeom prst="rect">
              <a:avLst/>
            </a:prstGeom>
          </p:spPr>
          <p:txBody>
            <a:bodyPr anchor="ctr" rtlCol="false" tIns="110932" lIns="110932" bIns="110932" rIns="110932"/>
            <a:lstStyle/>
            <a:p>
              <a:pPr algn="ctr">
                <a:lnSpc>
                  <a:spcPts val="1959"/>
                </a:lnSpc>
              </a:pPr>
            </a:p>
          </p:txBody>
        </p:sp>
      </p:grpSp>
      <p:grpSp>
        <p:nvGrpSpPr>
          <p:cNvPr name="Group 18" id="18"/>
          <p:cNvGrpSpPr/>
          <p:nvPr/>
        </p:nvGrpSpPr>
        <p:grpSpPr>
          <a:xfrm rot="1821067">
            <a:off x="5227019" y="7341659"/>
            <a:ext cx="920529" cy="1028534"/>
            <a:chOff x="0" y="0"/>
            <a:chExt cx="636518" cy="711200"/>
          </a:xfrm>
        </p:grpSpPr>
        <p:sp>
          <p:nvSpPr>
            <p:cNvPr name="Freeform 19" id="19"/>
            <p:cNvSpPr/>
            <p:nvPr/>
          </p:nvSpPr>
          <p:spPr>
            <a:xfrm flipH="false" flipV="false" rot="0">
              <a:off x="0" y="0"/>
              <a:ext cx="636529" cy="711200"/>
            </a:xfrm>
            <a:custGeom>
              <a:avLst/>
              <a:gdLst/>
              <a:ahLst/>
              <a:cxnLst/>
              <a:rect r="r" b="b" t="t" l="l"/>
              <a:pathLst>
                <a:path h="711200" w="636529">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F9A159"/>
            </a:solidFill>
          </p:spPr>
        </p:sp>
        <p:sp>
          <p:nvSpPr>
            <p:cNvPr name="TextBox 20" id="20"/>
            <p:cNvSpPr txBox="true"/>
            <p:nvPr/>
          </p:nvSpPr>
          <p:spPr>
            <a:xfrm>
              <a:off x="0" y="9525"/>
              <a:ext cx="636518" cy="511175"/>
            </a:xfrm>
            <a:prstGeom prst="rect">
              <a:avLst/>
            </a:prstGeom>
          </p:spPr>
          <p:txBody>
            <a:bodyPr anchor="ctr" rtlCol="false" tIns="110932" lIns="110932" bIns="110932" rIns="110932"/>
            <a:lstStyle/>
            <a:p>
              <a:pPr algn="ctr">
                <a:lnSpc>
                  <a:spcPts val="1959"/>
                </a:lnSpc>
              </a:pPr>
            </a:p>
          </p:txBody>
        </p:sp>
      </p:gr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98358" y="185112"/>
            <a:ext cx="17489642" cy="10194176"/>
            <a:chOff x="0" y="0"/>
            <a:chExt cx="23319523" cy="13592235"/>
          </a:xfrm>
        </p:grpSpPr>
        <p:sp>
          <p:nvSpPr>
            <p:cNvPr name="TextBox 3" id="3"/>
            <p:cNvSpPr txBox="true"/>
            <p:nvPr/>
          </p:nvSpPr>
          <p:spPr>
            <a:xfrm rot="0">
              <a:off x="0" y="76200"/>
              <a:ext cx="23319523" cy="1503683"/>
            </a:xfrm>
            <a:prstGeom prst="rect">
              <a:avLst/>
            </a:prstGeom>
          </p:spPr>
          <p:txBody>
            <a:bodyPr anchor="t" rtlCol="false" tIns="0" lIns="0" bIns="0" rIns="0">
              <a:spAutoFit/>
            </a:bodyPr>
            <a:lstStyle/>
            <a:p>
              <a:pPr>
                <a:lnSpc>
                  <a:spcPts val="8580"/>
                </a:lnSpc>
              </a:pPr>
              <a:r>
                <a:rPr lang="en-US" sz="7800" spc="-78">
                  <a:solidFill>
                    <a:srgbClr val="3884FD"/>
                  </a:solidFill>
                  <a:latin typeface="Nunito Bold"/>
                </a:rPr>
                <a:t>Die Inhalte melden</a:t>
              </a:r>
            </a:p>
          </p:txBody>
        </p:sp>
        <p:sp>
          <p:nvSpPr>
            <p:cNvPr name="TextBox 4" id="4"/>
            <p:cNvSpPr txBox="true"/>
            <p:nvPr/>
          </p:nvSpPr>
          <p:spPr>
            <a:xfrm rot="0">
              <a:off x="0" y="2314846"/>
              <a:ext cx="20646970" cy="10914169"/>
            </a:xfrm>
            <a:prstGeom prst="rect">
              <a:avLst/>
            </a:prstGeom>
          </p:spPr>
          <p:txBody>
            <a:bodyPr anchor="t" rtlCol="false" tIns="0" lIns="0" bIns="0" rIns="0">
              <a:spAutoFit/>
            </a:bodyPr>
            <a:lstStyle/>
            <a:p>
              <a:pPr>
                <a:lnSpc>
                  <a:spcPts val="5564"/>
                </a:lnSpc>
              </a:pPr>
              <a:r>
                <a:rPr lang="en-US" sz="3974">
                  <a:solidFill>
                    <a:srgbClr val="004AAD"/>
                  </a:solidFill>
                  <a:latin typeface="Nunito Bold"/>
                </a:rPr>
                <a:t>Viele Plattformen bieten auch die Möglichkeit, Inhalte zu melden:</a:t>
              </a:r>
            </a:p>
            <a:p>
              <a:pPr marL="858196" indent="-429098" lvl="1">
                <a:lnSpc>
                  <a:spcPts val="5564"/>
                </a:lnSpc>
                <a:buFont typeface="Arial"/>
                <a:buChar char="•"/>
              </a:pPr>
              <a:r>
                <a:rPr lang="en-US" sz="3974">
                  <a:solidFill>
                    <a:srgbClr val="004AAD"/>
                  </a:solidFill>
                  <a:latin typeface="Nunito Bold"/>
                </a:rPr>
                <a:t>Informationen, die störend oder irrelevant sind</a:t>
              </a:r>
            </a:p>
            <a:p>
              <a:pPr marL="858196" indent="-429098" lvl="1">
                <a:lnSpc>
                  <a:spcPts val="5564"/>
                </a:lnSpc>
                <a:buFont typeface="Arial"/>
                <a:buChar char="•"/>
              </a:pPr>
              <a:r>
                <a:rPr lang="en-US" sz="3974">
                  <a:solidFill>
                    <a:srgbClr val="004AAD"/>
                  </a:solidFill>
                  <a:latin typeface="Nunito Bold"/>
                </a:rPr>
                <a:t>Inhalte (etwa Fotos, Videos, Textbeiträge), die euch in einem schlechten Licht oder unvorteilhaft darstellen</a:t>
              </a:r>
            </a:p>
            <a:p>
              <a:pPr marL="858196" indent="-429098" lvl="1">
                <a:lnSpc>
                  <a:spcPts val="5564"/>
                </a:lnSpc>
                <a:buFont typeface="Arial"/>
                <a:buChar char="•"/>
              </a:pPr>
              <a:r>
                <a:rPr lang="en-US" sz="3974">
                  <a:solidFill>
                    <a:srgbClr val="004AAD"/>
                  </a:solidFill>
                  <a:latin typeface="Nunito Bold"/>
                </a:rPr>
                <a:t>Inhalte, die nicht auf der Plattform sein sollten (beispielsweise beleidigende oder verbotene Inhalte und Gewaltdarstellungen)</a:t>
              </a:r>
            </a:p>
            <a:p>
              <a:pPr marL="858196" indent="-429098" lvl="1">
                <a:lnSpc>
                  <a:spcPts val="5564"/>
                </a:lnSpc>
                <a:buFont typeface="Arial"/>
                <a:buChar char="•"/>
              </a:pPr>
              <a:r>
                <a:rPr lang="en-US" sz="3974">
                  <a:solidFill>
                    <a:srgbClr val="004AAD"/>
                  </a:solidFill>
                  <a:latin typeface="Nunito Bold"/>
                </a:rPr>
                <a:t>Inhalte, bei denen es sich um betrügerische Aktionen handelt.</a:t>
              </a:r>
            </a:p>
            <a:p>
              <a:pPr>
                <a:lnSpc>
                  <a:spcPts val="5564"/>
                </a:lnSpc>
              </a:pPr>
            </a:p>
            <a:p>
              <a:pPr>
                <a:lnSpc>
                  <a:spcPts val="5564"/>
                </a:lnSpc>
              </a:pPr>
              <a:r>
                <a:rPr lang="en-US" sz="3974">
                  <a:solidFill>
                    <a:srgbClr val="004AAD"/>
                  </a:solidFill>
                  <a:latin typeface="Nunito Bold"/>
                </a:rPr>
                <a:t>Die Plattform prüft anschließend, ob die Inhalte gegen </a:t>
              </a:r>
            </a:p>
            <a:p>
              <a:pPr>
                <a:lnSpc>
                  <a:spcPts val="5564"/>
                </a:lnSpc>
              </a:pPr>
              <a:r>
                <a:rPr lang="en-US" sz="3974">
                  <a:solidFill>
                    <a:srgbClr val="004AAD"/>
                  </a:solidFill>
                  <a:latin typeface="Nunito Bold"/>
                </a:rPr>
                <a:t>ihre Nutzungsbedingungen und Gemeinschaftsstandards </a:t>
              </a:r>
            </a:p>
            <a:p>
              <a:pPr>
                <a:lnSpc>
                  <a:spcPts val="5564"/>
                </a:lnSpc>
              </a:pPr>
              <a:r>
                <a:rPr lang="en-US" sz="3974">
                  <a:solidFill>
                    <a:srgbClr val="004AAD"/>
                  </a:solidFill>
                  <a:latin typeface="Nunito Bold"/>
                </a:rPr>
                <a:t>verstoßen.</a:t>
              </a:r>
            </a:p>
            <a:p>
              <a:pPr>
                <a:lnSpc>
                  <a:spcPts val="3744"/>
                </a:lnSpc>
                <a:spcBef>
                  <a:spcPct val="0"/>
                </a:spcBef>
              </a:pPr>
            </a:p>
          </p:txBody>
        </p:sp>
      </p:grpSp>
      <p:grpSp>
        <p:nvGrpSpPr>
          <p:cNvPr name="Group 5" id="5"/>
          <p:cNvGrpSpPr/>
          <p:nvPr/>
        </p:nvGrpSpPr>
        <p:grpSpPr>
          <a:xfrm rot="0">
            <a:off x="14243420" y="7263493"/>
            <a:ext cx="4044580" cy="2785450"/>
            <a:chOff x="0" y="0"/>
            <a:chExt cx="5392774" cy="3713933"/>
          </a:xfrm>
        </p:grpSpPr>
        <p:grpSp>
          <p:nvGrpSpPr>
            <p:cNvPr name="Group 6" id="6"/>
            <p:cNvGrpSpPr/>
            <p:nvPr/>
          </p:nvGrpSpPr>
          <p:grpSpPr>
            <a:xfrm rot="0">
              <a:off x="1726637" y="3428405"/>
              <a:ext cx="1553309" cy="177384"/>
              <a:chOff x="0" y="0"/>
              <a:chExt cx="812800" cy="92820"/>
            </a:xfrm>
          </p:grpSpPr>
          <p:sp>
            <p:nvSpPr>
              <p:cNvPr name="Freeform 7" id="7"/>
              <p:cNvSpPr/>
              <p:nvPr/>
            </p:nvSpPr>
            <p:spPr>
              <a:xfrm flipH="false" flipV="false" rot="0">
                <a:off x="0" y="0"/>
                <a:ext cx="812800" cy="92820"/>
              </a:xfrm>
              <a:custGeom>
                <a:avLst/>
                <a:gdLst/>
                <a:ahLst/>
                <a:cxnLst/>
                <a:rect r="r" b="b" t="t" l="l"/>
                <a:pathLst>
                  <a:path h="92820" w="812800">
                    <a:moveTo>
                      <a:pt x="203200" y="92820"/>
                    </a:moveTo>
                    <a:lnTo>
                      <a:pt x="609600" y="92820"/>
                    </a:lnTo>
                    <a:lnTo>
                      <a:pt x="812800" y="0"/>
                    </a:lnTo>
                    <a:lnTo>
                      <a:pt x="0" y="0"/>
                    </a:lnTo>
                    <a:lnTo>
                      <a:pt x="203200" y="92820"/>
                    </a:lnTo>
                    <a:close/>
                  </a:path>
                </a:pathLst>
              </a:custGeom>
              <a:solidFill>
                <a:srgbClr val="F9A159"/>
              </a:solidFill>
            </p:spPr>
          </p:sp>
          <p:sp>
            <p:nvSpPr>
              <p:cNvPr name="TextBox 8" id="8"/>
              <p:cNvSpPr txBox="true"/>
              <p:nvPr/>
            </p:nvSpPr>
            <p:spPr>
              <a:xfrm>
                <a:off x="127000" y="-38100"/>
                <a:ext cx="558800" cy="13092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317360" y="496651"/>
              <a:ext cx="2444627" cy="244462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name="TextBox 11" id="11"/>
              <p:cNvSpPr txBox="true"/>
              <p:nvPr/>
            </p:nvSpPr>
            <p:spPr>
              <a:xfrm>
                <a:off x="88900" y="50800"/>
                <a:ext cx="635000" cy="6731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825061"/>
              <a:ext cx="2232755" cy="2605865"/>
              <a:chOff x="0" y="0"/>
              <a:chExt cx="697408" cy="813950"/>
            </a:xfrm>
          </p:grpSpPr>
          <p:sp>
            <p:nvSpPr>
              <p:cNvPr name="Freeform 13" id="13"/>
              <p:cNvSpPr/>
              <p:nvPr/>
            </p:nvSpPr>
            <p:spPr>
              <a:xfrm flipH="false" flipV="false" rot="0">
                <a:off x="0" y="0"/>
                <a:ext cx="697408" cy="813950"/>
              </a:xfrm>
              <a:custGeom>
                <a:avLst/>
                <a:gdLst/>
                <a:ahLst/>
                <a:cxnLst/>
                <a:rect r="r" b="b" t="t" l="l"/>
                <a:pathLst>
                  <a:path h="813950" w="697408">
                    <a:moveTo>
                      <a:pt x="348704" y="0"/>
                    </a:moveTo>
                    <a:cubicBezTo>
                      <a:pt x="156120" y="0"/>
                      <a:pt x="0" y="182209"/>
                      <a:pt x="0" y="406975"/>
                    </a:cubicBezTo>
                    <a:cubicBezTo>
                      <a:pt x="0" y="631741"/>
                      <a:pt x="156120" y="813950"/>
                      <a:pt x="348704" y="813950"/>
                    </a:cubicBezTo>
                    <a:cubicBezTo>
                      <a:pt x="541288" y="813950"/>
                      <a:pt x="697408" y="631741"/>
                      <a:pt x="697408" y="406975"/>
                    </a:cubicBezTo>
                    <a:cubicBezTo>
                      <a:pt x="697408" y="182209"/>
                      <a:pt x="541288" y="0"/>
                      <a:pt x="348704" y="0"/>
                    </a:cubicBezTo>
                    <a:close/>
                  </a:path>
                </a:pathLst>
              </a:custGeom>
              <a:solidFill>
                <a:srgbClr val="FFFFFF"/>
              </a:solidFill>
            </p:spPr>
          </p:sp>
          <p:sp>
            <p:nvSpPr>
              <p:cNvPr name="TextBox 14" id="14"/>
              <p:cNvSpPr txBox="true"/>
              <p:nvPr/>
            </p:nvSpPr>
            <p:spPr>
              <a:xfrm>
                <a:off x="65382" y="38208"/>
                <a:ext cx="566644" cy="69943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2320499" y="0"/>
              <a:ext cx="2013258" cy="201325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name="TextBox 17" id="17"/>
              <p:cNvSpPr txBox="true"/>
              <p:nvPr/>
            </p:nvSpPr>
            <p:spPr>
              <a:xfrm>
                <a:off x="88900" y="50800"/>
                <a:ext cx="635000" cy="673100"/>
              </a:xfrm>
              <a:prstGeom prst="rect">
                <a:avLst/>
              </a:prstGeom>
            </p:spPr>
            <p:txBody>
              <a:bodyPr anchor="ctr" rtlCol="false" tIns="41836" lIns="41836" bIns="41836" rIns="41836"/>
              <a:lstStyle/>
              <a:p>
                <a:pPr algn="ctr">
                  <a:lnSpc>
                    <a:spcPts val="2659"/>
                  </a:lnSpc>
                </a:pPr>
              </a:p>
            </p:txBody>
          </p:sp>
        </p:grpSp>
        <p:grpSp>
          <p:nvGrpSpPr>
            <p:cNvPr name="Group 18" id="18"/>
            <p:cNvGrpSpPr/>
            <p:nvPr/>
          </p:nvGrpSpPr>
          <p:grpSpPr>
            <a:xfrm rot="-5400000">
              <a:off x="2744596" y="282210"/>
              <a:ext cx="1838773" cy="2146045"/>
              <a:chOff x="0" y="0"/>
              <a:chExt cx="697408" cy="813950"/>
            </a:xfrm>
          </p:grpSpPr>
          <p:sp>
            <p:nvSpPr>
              <p:cNvPr name="Freeform 19" id="19"/>
              <p:cNvSpPr/>
              <p:nvPr/>
            </p:nvSpPr>
            <p:spPr>
              <a:xfrm flipH="false" flipV="false" rot="0">
                <a:off x="0" y="0"/>
                <a:ext cx="697408" cy="813950"/>
              </a:xfrm>
              <a:custGeom>
                <a:avLst/>
                <a:gdLst/>
                <a:ahLst/>
                <a:cxnLst/>
                <a:rect r="r" b="b" t="t" l="l"/>
                <a:pathLst>
                  <a:path h="813950" w="697408">
                    <a:moveTo>
                      <a:pt x="348704" y="0"/>
                    </a:moveTo>
                    <a:cubicBezTo>
                      <a:pt x="156120" y="0"/>
                      <a:pt x="0" y="182209"/>
                      <a:pt x="0" y="406975"/>
                    </a:cubicBezTo>
                    <a:cubicBezTo>
                      <a:pt x="0" y="631741"/>
                      <a:pt x="156120" y="813950"/>
                      <a:pt x="348704" y="813950"/>
                    </a:cubicBezTo>
                    <a:cubicBezTo>
                      <a:pt x="541288" y="813950"/>
                      <a:pt x="697408" y="631741"/>
                      <a:pt x="697408" y="406975"/>
                    </a:cubicBezTo>
                    <a:cubicBezTo>
                      <a:pt x="697408" y="182209"/>
                      <a:pt x="541288" y="0"/>
                      <a:pt x="348704" y="0"/>
                    </a:cubicBezTo>
                    <a:close/>
                  </a:path>
                </a:pathLst>
              </a:custGeom>
              <a:solidFill>
                <a:srgbClr val="FFFFFF"/>
              </a:solidFill>
            </p:spPr>
          </p:sp>
          <p:sp>
            <p:nvSpPr>
              <p:cNvPr name="TextBox 20" id="20"/>
              <p:cNvSpPr txBox="true"/>
              <p:nvPr/>
            </p:nvSpPr>
            <p:spPr>
              <a:xfrm>
                <a:off x="65382" y="38208"/>
                <a:ext cx="566644" cy="699435"/>
              </a:xfrm>
              <a:prstGeom prst="rect">
                <a:avLst/>
              </a:prstGeom>
            </p:spPr>
            <p:txBody>
              <a:bodyPr anchor="ctr" rtlCol="false" tIns="41836" lIns="41836" bIns="41836" rIns="41836"/>
              <a:lstStyle/>
              <a:p>
                <a:pPr algn="ctr">
                  <a:lnSpc>
                    <a:spcPts val="2659"/>
                  </a:lnSpc>
                </a:pPr>
              </a:p>
            </p:txBody>
          </p:sp>
        </p:grpSp>
        <p:grpSp>
          <p:nvGrpSpPr>
            <p:cNvPr name="Group 21" id="21"/>
            <p:cNvGrpSpPr/>
            <p:nvPr/>
          </p:nvGrpSpPr>
          <p:grpSpPr>
            <a:xfrm rot="-4923272">
              <a:off x="2379128" y="861306"/>
              <a:ext cx="2444627" cy="244462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name="TextBox 23" id="23"/>
              <p:cNvSpPr txBox="true"/>
              <p:nvPr/>
            </p:nvSpPr>
            <p:spPr>
              <a:xfrm>
                <a:off x="88900" y="50800"/>
                <a:ext cx="635000" cy="6731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4923272">
              <a:off x="2907060" y="1190848"/>
              <a:ext cx="2100259" cy="2605865"/>
              <a:chOff x="0" y="0"/>
              <a:chExt cx="656023" cy="813950"/>
            </a:xfrm>
          </p:grpSpPr>
          <p:sp>
            <p:nvSpPr>
              <p:cNvPr name="Freeform 25" id="25"/>
              <p:cNvSpPr/>
              <p:nvPr/>
            </p:nvSpPr>
            <p:spPr>
              <a:xfrm flipH="false" flipV="false" rot="0">
                <a:off x="0" y="0"/>
                <a:ext cx="656023" cy="813950"/>
              </a:xfrm>
              <a:custGeom>
                <a:avLst/>
                <a:gdLst/>
                <a:ahLst/>
                <a:cxnLst/>
                <a:rect r="r" b="b" t="t" l="l"/>
                <a:pathLst>
                  <a:path h="813950" w="656023">
                    <a:moveTo>
                      <a:pt x="328011" y="0"/>
                    </a:moveTo>
                    <a:cubicBezTo>
                      <a:pt x="146856" y="0"/>
                      <a:pt x="0" y="182209"/>
                      <a:pt x="0" y="406975"/>
                    </a:cubicBezTo>
                    <a:cubicBezTo>
                      <a:pt x="0" y="631741"/>
                      <a:pt x="146856" y="813950"/>
                      <a:pt x="328011" y="813950"/>
                    </a:cubicBezTo>
                    <a:cubicBezTo>
                      <a:pt x="509167" y="813950"/>
                      <a:pt x="656023" y="631741"/>
                      <a:pt x="656023" y="406975"/>
                    </a:cubicBezTo>
                    <a:cubicBezTo>
                      <a:pt x="656023" y="182209"/>
                      <a:pt x="509167" y="0"/>
                      <a:pt x="328011" y="0"/>
                    </a:cubicBezTo>
                    <a:close/>
                  </a:path>
                </a:pathLst>
              </a:custGeom>
              <a:solidFill>
                <a:srgbClr val="FFFFFF"/>
              </a:solidFill>
            </p:spPr>
          </p:sp>
          <p:sp>
            <p:nvSpPr>
              <p:cNvPr name="TextBox 26" id="26"/>
              <p:cNvSpPr txBox="true"/>
              <p:nvPr/>
            </p:nvSpPr>
            <p:spPr>
              <a:xfrm>
                <a:off x="61502" y="38208"/>
                <a:ext cx="533018" cy="69943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872259" y="1963788"/>
              <a:ext cx="1262063" cy="1553309"/>
              <a:chOff x="0" y="0"/>
              <a:chExt cx="660400" cy="812800"/>
            </a:xfrm>
          </p:grpSpPr>
          <p:sp>
            <p:nvSpPr>
              <p:cNvPr name="Freeform 28" id="28"/>
              <p:cNvSpPr/>
              <p:nvPr/>
            </p:nvSpPr>
            <p:spPr>
              <a:xfrm flipH="false" flipV="false" rot="0">
                <a:off x="0" y="0"/>
                <a:ext cx="660400" cy="812800"/>
              </a:xfrm>
              <a:custGeom>
                <a:avLst/>
                <a:gdLst/>
                <a:ahLst/>
                <a:cxnLst/>
                <a:rect r="r" b="b" t="t" l="l"/>
                <a:pathLst>
                  <a:path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9A159"/>
              </a:solidFill>
            </p:spPr>
          </p:sp>
          <p:sp>
            <p:nvSpPr>
              <p:cNvPr name="TextBox 29" id="29"/>
              <p:cNvSpPr txBox="true"/>
              <p:nvPr/>
            </p:nvSpPr>
            <p:spPr>
              <a:xfrm>
                <a:off x="0" y="-38100"/>
                <a:ext cx="660400" cy="723900"/>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31406"/>
            <a:ext cx="15014953" cy="1088397"/>
          </a:xfrm>
          <a:prstGeom prst="rect">
            <a:avLst/>
          </a:prstGeom>
        </p:spPr>
        <p:txBody>
          <a:bodyPr anchor="t" rtlCol="false" tIns="0" lIns="0" bIns="0" rIns="0">
            <a:spAutoFit/>
          </a:bodyPr>
          <a:lstStyle/>
          <a:p>
            <a:pPr>
              <a:lnSpc>
                <a:spcPts val="8470"/>
              </a:lnSpc>
            </a:pPr>
            <a:r>
              <a:rPr lang="en-US" sz="7700" spc="-77">
                <a:solidFill>
                  <a:srgbClr val="3884FD"/>
                </a:solidFill>
                <a:latin typeface="Nunito Bold"/>
              </a:rPr>
              <a:t>Rechtliche Wege einschlagen</a:t>
            </a:r>
          </a:p>
        </p:txBody>
      </p:sp>
      <p:sp>
        <p:nvSpPr>
          <p:cNvPr name="TextBox 3" id="3"/>
          <p:cNvSpPr txBox="true"/>
          <p:nvPr/>
        </p:nvSpPr>
        <p:spPr>
          <a:xfrm rot="0">
            <a:off x="594452" y="1357903"/>
            <a:ext cx="16275553" cy="7383784"/>
          </a:xfrm>
          <a:prstGeom prst="rect">
            <a:avLst/>
          </a:prstGeom>
        </p:spPr>
        <p:txBody>
          <a:bodyPr anchor="t" rtlCol="false" tIns="0" lIns="0" bIns="0" rIns="0">
            <a:spAutoFit/>
          </a:bodyPr>
          <a:lstStyle/>
          <a:p>
            <a:pPr>
              <a:lnSpc>
                <a:spcPts val="4840"/>
              </a:lnSpc>
            </a:pPr>
            <a:r>
              <a:rPr lang="en-US" sz="4400" spc="-44">
                <a:solidFill>
                  <a:srgbClr val="004AAD"/>
                </a:solidFill>
                <a:latin typeface="Nunito Bold"/>
              </a:rPr>
              <a:t>In vielen Fällen stehen euch rechtliche Mittel zur Verfügung.</a:t>
            </a:r>
          </a:p>
          <a:p>
            <a:pPr>
              <a:lnSpc>
                <a:spcPts val="4840"/>
              </a:lnSpc>
            </a:pPr>
            <a:r>
              <a:rPr lang="en-US" sz="4400" spc="-44">
                <a:solidFill>
                  <a:srgbClr val="004AAD"/>
                </a:solidFill>
                <a:latin typeface="Nunito Bold"/>
              </a:rPr>
              <a:t> </a:t>
            </a:r>
          </a:p>
          <a:p>
            <a:pPr marL="950025" indent="-475013" lvl="1">
              <a:lnSpc>
                <a:spcPts val="4840"/>
              </a:lnSpc>
              <a:buFont typeface="Arial"/>
              <a:buChar char="•"/>
            </a:pPr>
            <a:r>
              <a:rPr lang="en-US" sz="4400" spc="-44">
                <a:solidFill>
                  <a:srgbClr val="004AAD"/>
                </a:solidFill>
                <a:latin typeface="Nunito Bold"/>
              </a:rPr>
              <a:t>Ihr könnt </a:t>
            </a:r>
            <a:r>
              <a:rPr lang="en-US" sz="4400" spc="-44">
                <a:solidFill>
                  <a:srgbClr val="3884FD"/>
                </a:solidFill>
                <a:latin typeface="Nunito Bold"/>
              </a:rPr>
              <a:t>Klage einreichen</a:t>
            </a:r>
            <a:r>
              <a:rPr lang="en-US" sz="4400" spc="-44">
                <a:solidFill>
                  <a:srgbClr val="004AAD"/>
                </a:solidFill>
                <a:latin typeface="Nunito Bold"/>
              </a:rPr>
              <a:t>, wenn eure Privatsphäre verletzt wurde oder falsche Angaben euren Ruf schädigen.</a:t>
            </a:r>
          </a:p>
          <a:p>
            <a:pPr marL="950025" indent="-475013" lvl="1">
              <a:lnSpc>
                <a:spcPts val="4840"/>
              </a:lnSpc>
              <a:buFont typeface="Arial"/>
              <a:buChar char="•"/>
            </a:pPr>
            <a:r>
              <a:rPr lang="en-US" sz="4400" spc="-44">
                <a:solidFill>
                  <a:srgbClr val="004AAD"/>
                </a:solidFill>
                <a:latin typeface="Nunito Bold"/>
              </a:rPr>
              <a:t>Das </a:t>
            </a:r>
            <a:r>
              <a:rPr lang="en-US" sz="4400" spc="-44">
                <a:solidFill>
                  <a:srgbClr val="3884FD"/>
                </a:solidFill>
                <a:latin typeface="Nunito Bold"/>
              </a:rPr>
              <a:t>deutsche Netzwerkdurchsetzungsgesetz</a:t>
            </a:r>
            <a:r>
              <a:rPr lang="en-US" sz="4400" spc="-44">
                <a:solidFill>
                  <a:srgbClr val="004AAD"/>
                </a:solidFill>
                <a:latin typeface="Nunito Bold"/>
              </a:rPr>
              <a:t> verpflichtet Plattformen dazu, rechtswidrige Inhalte zu entfernen, wenn diese gemeldet werden.</a:t>
            </a:r>
          </a:p>
          <a:p>
            <a:pPr>
              <a:lnSpc>
                <a:spcPts val="4840"/>
              </a:lnSpc>
            </a:pPr>
          </a:p>
          <a:p>
            <a:pPr>
              <a:lnSpc>
                <a:spcPts val="4840"/>
              </a:lnSpc>
            </a:pPr>
            <a:r>
              <a:rPr lang="en-US" sz="4400" spc="-44">
                <a:solidFill>
                  <a:srgbClr val="004AAD"/>
                </a:solidFill>
                <a:latin typeface="Nunito Bold"/>
              </a:rPr>
              <a:t> ! </a:t>
            </a:r>
            <a:r>
              <a:rPr lang="en-US" sz="4400" spc="-44">
                <a:solidFill>
                  <a:srgbClr val="004AAD"/>
                </a:solidFill>
                <a:latin typeface="Nunito Bold"/>
              </a:rPr>
              <a:t>Denkt daran, dass ihr manchmal noch mehr Aufmerksamkeit auf gewisse Inhalte lenkt, wenn ihr versucht, diese aufzuhalten, zu entfernen oder zu berichtigen.</a:t>
            </a:r>
          </a:p>
          <a:p>
            <a:pPr algn="ctr">
              <a:lnSpc>
                <a:spcPts val="4840"/>
              </a:lnSpc>
              <a:spcBef>
                <a:spcPct val="0"/>
              </a:spcBef>
            </a:pPr>
          </a:p>
        </p:txBody>
      </p:sp>
      <p:grpSp>
        <p:nvGrpSpPr>
          <p:cNvPr name="Group 4" id="4"/>
          <p:cNvGrpSpPr/>
          <p:nvPr/>
        </p:nvGrpSpPr>
        <p:grpSpPr>
          <a:xfrm rot="0">
            <a:off x="16043653" y="7578366"/>
            <a:ext cx="2114704" cy="2326641"/>
            <a:chOff x="0" y="0"/>
            <a:chExt cx="2819605" cy="3102188"/>
          </a:xfrm>
        </p:grpSpPr>
        <p:grpSp>
          <p:nvGrpSpPr>
            <p:cNvPr name="Group 5" id="5"/>
            <p:cNvGrpSpPr/>
            <p:nvPr/>
          </p:nvGrpSpPr>
          <p:grpSpPr>
            <a:xfrm rot="0">
              <a:off x="1215299" y="1455250"/>
              <a:ext cx="184790" cy="184790"/>
              <a:chOff x="0" y="0"/>
              <a:chExt cx="554990" cy="554990"/>
            </a:xfrm>
          </p:grpSpPr>
          <p:sp>
            <p:nvSpPr>
              <p:cNvPr name="Freeform 6" id="6"/>
              <p:cNvSpPr/>
              <p:nvPr/>
            </p:nvSpPr>
            <p:spPr>
              <a:xfrm flipH="false" flipV="false" rot="0">
                <a:off x="48260" y="44450"/>
                <a:ext cx="449580" cy="462280"/>
              </a:xfrm>
              <a:custGeom>
                <a:avLst/>
                <a:gdLst/>
                <a:ahLst/>
                <a:cxnLst/>
                <a:rect r="r" b="b" t="t" l="l"/>
                <a:pathLst>
                  <a:path h="462280" w="449580">
                    <a:moveTo>
                      <a:pt x="449580" y="163830"/>
                    </a:moveTo>
                    <a:cubicBezTo>
                      <a:pt x="449580" y="307340"/>
                      <a:pt x="433070" y="344170"/>
                      <a:pt x="411480" y="372110"/>
                    </a:cubicBezTo>
                    <a:cubicBezTo>
                      <a:pt x="389890" y="400050"/>
                      <a:pt x="356870" y="424180"/>
                      <a:pt x="325120" y="439420"/>
                    </a:cubicBezTo>
                    <a:cubicBezTo>
                      <a:pt x="292100" y="454660"/>
                      <a:pt x="252730" y="462280"/>
                      <a:pt x="217170" y="459740"/>
                    </a:cubicBezTo>
                    <a:cubicBezTo>
                      <a:pt x="181610" y="457200"/>
                      <a:pt x="143510" y="444500"/>
                      <a:pt x="113030" y="426720"/>
                    </a:cubicBezTo>
                    <a:cubicBezTo>
                      <a:pt x="82550" y="40767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7" id="7"/>
            <p:cNvGrpSpPr/>
            <p:nvPr/>
          </p:nvGrpSpPr>
          <p:grpSpPr>
            <a:xfrm rot="0">
              <a:off x="1375986" y="262785"/>
              <a:ext cx="184790" cy="184790"/>
              <a:chOff x="0" y="0"/>
              <a:chExt cx="554990" cy="554990"/>
            </a:xfrm>
          </p:grpSpPr>
          <p:sp>
            <p:nvSpPr>
              <p:cNvPr name="Freeform 8" id="8"/>
              <p:cNvSpPr/>
              <p:nvPr/>
            </p:nvSpPr>
            <p:spPr>
              <a:xfrm flipH="false" flipV="false" rot="0">
                <a:off x="48260" y="44450"/>
                <a:ext cx="449580" cy="462280"/>
              </a:xfrm>
              <a:custGeom>
                <a:avLst/>
                <a:gdLst/>
                <a:ahLst/>
                <a:cxnLst/>
                <a:rect r="r" b="b" t="t" l="l"/>
                <a:pathLst>
                  <a:path h="462280" w="449580">
                    <a:moveTo>
                      <a:pt x="448310" y="163830"/>
                    </a:moveTo>
                    <a:cubicBezTo>
                      <a:pt x="449580" y="307340"/>
                      <a:pt x="431800" y="344170"/>
                      <a:pt x="410210" y="372110"/>
                    </a:cubicBezTo>
                    <a:cubicBezTo>
                      <a:pt x="388620" y="400050"/>
                      <a:pt x="355600" y="425450"/>
                      <a:pt x="323850" y="439420"/>
                    </a:cubicBezTo>
                    <a:cubicBezTo>
                      <a:pt x="292100" y="453390"/>
                      <a:pt x="252730" y="462280"/>
                      <a:pt x="217170" y="459740"/>
                    </a:cubicBezTo>
                    <a:cubicBezTo>
                      <a:pt x="181610" y="457200"/>
                      <a:pt x="142240" y="44577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5410"/>
                      <a:pt x="60960" y="73660"/>
                      <a:pt x="88900" y="52070"/>
                    </a:cubicBezTo>
                    <a:cubicBezTo>
                      <a:pt x="116840" y="30480"/>
                      <a:pt x="15367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9" id="9"/>
            <p:cNvGrpSpPr/>
            <p:nvPr/>
          </p:nvGrpSpPr>
          <p:grpSpPr>
            <a:xfrm rot="0">
              <a:off x="0" y="113938"/>
              <a:ext cx="184790" cy="184367"/>
              <a:chOff x="0" y="0"/>
              <a:chExt cx="554990" cy="553720"/>
            </a:xfrm>
          </p:grpSpPr>
          <p:sp>
            <p:nvSpPr>
              <p:cNvPr name="Freeform 10" id="10"/>
              <p:cNvSpPr/>
              <p:nvPr/>
            </p:nvSpPr>
            <p:spPr>
              <a:xfrm flipH="false" flipV="false" rot="0">
                <a:off x="48260" y="44450"/>
                <a:ext cx="449580" cy="461010"/>
              </a:xfrm>
              <a:custGeom>
                <a:avLst/>
                <a:gdLst/>
                <a:ahLst/>
                <a:cxnLst/>
                <a:rect r="r" b="b" t="t" l="l"/>
                <a:pathLst>
                  <a:path h="461010" w="449580">
                    <a:moveTo>
                      <a:pt x="449580" y="162560"/>
                    </a:moveTo>
                    <a:cubicBezTo>
                      <a:pt x="449580" y="307340"/>
                      <a:pt x="433070" y="344170"/>
                      <a:pt x="411480" y="372110"/>
                    </a:cubicBezTo>
                    <a:cubicBezTo>
                      <a:pt x="389890" y="400050"/>
                      <a:pt x="356870" y="425450"/>
                      <a:pt x="325120" y="439420"/>
                    </a:cubicBezTo>
                    <a:cubicBezTo>
                      <a:pt x="292100" y="453390"/>
                      <a:pt x="252730" y="461010"/>
                      <a:pt x="217170" y="458470"/>
                    </a:cubicBezTo>
                    <a:cubicBezTo>
                      <a:pt x="181610" y="455930"/>
                      <a:pt x="143510" y="444500"/>
                      <a:pt x="113030" y="426720"/>
                    </a:cubicBezTo>
                    <a:cubicBezTo>
                      <a:pt x="82550" y="40894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11" id="11"/>
            <p:cNvGrpSpPr/>
            <p:nvPr/>
          </p:nvGrpSpPr>
          <p:grpSpPr>
            <a:xfrm rot="-10800000">
              <a:off x="715056" y="2074638"/>
              <a:ext cx="1370066" cy="1027550"/>
              <a:chOff x="0" y="0"/>
              <a:chExt cx="812800" cy="609600"/>
            </a:xfrm>
          </p:grpSpPr>
          <p:sp>
            <p:nvSpPr>
              <p:cNvPr name="Freeform 12" id="12"/>
              <p:cNvSpPr/>
              <p:nvPr/>
            </p:nvSpPr>
            <p:spPr>
              <a:xfrm flipH="false" flipV="false" rot="0">
                <a:off x="0" y="0"/>
                <a:ext cx="812800" cy="609600"/>
              </a:xfrm>
              <a:custGeom>
                <a:avLst/>
                <a:gdLst/>
                <a:ahLst/>
                <a:cxnLst/>
                <a:rect r="r" b="b" t="t" l="l"/>
                <a:pathLst>
                  <a:path h="609600" w="812800">
                    <a:moveTo>
                      <a:pt x="203200" y="0"/>
                    </a:moveTo>
                    <a:lnTo>
                      <a:pt x="609600" y="0"/>
                    </a:lnTo>
                    <a:lnTo>
                      <a:pt x="812800" y="609600"/>
                    </a:lnTo>
                    <a:lnTo>
                      <a:pt x="0" y="609600"/>
                    </a:lnTo>
                    <a:lnTo>
                      <a:pt x="203200" y="0"/>
                    </a:lnTo>
                    <a:close/>
                  </a:path>
                </a:pathLst>
              </a:custGeom>
              <a:solidFill>
                <a:srgbClr val="A46A9C"/>
              </a:solidFill>
            </p:spPr>
          </p:sp>
          <p:sp>
            <p:nvSpPr>
              <p:cNvPr name="TextBox 13" id="13"/>
              <p:cNvSpPr txBox="true"/>
              <p:nvPr/>
            </p:nvSpPr>
            <p:spPr>
              <a:xfrm>
                <a:off x="127000" y="-38100"/>
                <a:ext cx="558800" cy="6477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3519242">
              <a:off x="1628905" y="309882"/>
              <a:ext cx="796805" cy="1370066"/>
              <a:chOff x="0" y="0"/>
              <a:chExt cx="472709" cy="812800"/>
            </a:xfrm>
          </p:grpSpPr>
          <p:sp>
            <p:nvSpPr>
              <p:cNvPr name="Freeform 15" id="15"/>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6" id="16"/>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3096240">
              <a:off x="1475202" y="1355994"/>
              <a:ext cx="495912" cy="852696"/>
              <a:chOff x="0" y="0"/>
              <a:chExt cx="472709" cy="812800"/>
            </a:xfrm>
          </p:grpSpPr>
          <p:sp>
            <p:nvSpPr>
              <p:cNvPr name="Freeform 18" id="18"/>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9" id="19"/>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2242399">
              <a:off x="426421" y="770217"/>
              <a:ext cx="796805" cy="1370066"/>
              <a:chOff x="0" y="0"/>
              <a:chExt cx="472709" cy="812800"/>
            </a:xfrm>
          </p:grpSpPr>
          <p:sp>
            <p:nvSpPr>
              <p:cNvPr name="Freeform 21" id="21"/>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2" id="22"/>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1390728">
              <a:off x="967343" y="475980"/>
              <a:ext cx="495912" cy="852696"/>
              <a:chOff x="0" y="0"/>
              <a:chExt cx="472709" cy="812800"/>
            </a:xfrm>
          </p:grpSpPr>
          <p:sp>
            <p:nvSpPr>
              <p:cNvPr name="Freeform 24" id="24"/>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5" id="25"/>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190789">
              <a:off x="1329551" y="12303"/>
              <a:ext cx="465840" cy="800989"/>
              <a:chOff x="0" y="0"/>
              <a:chExt cx="472709" cy="812800"/>
            </a:xfrm>
          </p:grpSpPr>
          <p:sp>
            <p:nvSpPr>
              <p:cNvPr name="Freeform 27" id="27"/>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8" id="28"/>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192042" y="741885"/>
              <a:ext cx="457534" cy="1406855"/>
              <a:chOff x="0" y="0"/>
              <a:chExt cx="1374140" cy="4225290"/>
            </a:xfrm>
          </p:grpSpPr>
          <p:sp>
            <p:nvSpPr>
              <p:cNvPr name="Freeform 30" id="30"/>
              <p:cNvSpPr/>
              <p:nvPr/>
            </p:nvSpPr>
            <p:spPr>
              <a:xfrm flipH="false" flipV="false" rot="0">
                <a:off x="50800" y="49530"/>
                <a:ext cx="1275080" cy="4130040"/>
              </a:xfrm>
              <a:custGeom>
                <a:avLst/>
                <a:gdLst/>
                <a:ahLst/>
                <a:cxnLst/>
                <a:rect r="r" b="b" t="t" l="l"/>
                <a:pathLst>
                  <a:path h="4130040" w="1275080">
                    <a:moveTo>
                      <a:pt x="0" y="3862070"/>
                    </a:moveTo>
                    <a:cubicBezTo>
                      <a:pt x="91440" y="2905760"/>
                      <a:pt x="85090" y="2838450"/>
                      <a:pt x="90170" y="2752090"/>
                    </a:cubicBezTo>
                    <a:cubicBezTo>
                      <a:pt x="95250" y="2672080"/>
                      <a:pt x="101600" y="2613660"/>
                      <a:pt x="114300" y="2522220"/>
                    </a:cubicBezTo>
                    <a:cubicBezTo>
                      <a:pt x="133350" y="2382520"/>
                      <a:pt x="156210" y="2200910"/>
                      <a:pt x="204470" y="2000250"/>
                    </a:cubicBezTo>
                    <a:cubicBezTo>
                      <a:pt x="273050" y="1718310"/>
                      <a:pt x="454660" y="1228090"/>
                      <a:pt x="516890" y="998220"/>
                    </a:cubicBezTo>
                    <a:cubicBezTo>
                      <a:pt x="548640" y="878840"/>
                      <a:pt x="553720" y="817880"/>
                      <a:pt x="579120" y="723900"/>
                    </a:cubicBezTo>
                    <a:cubicBezTo>
                      <a:pt x="607060" y="622300"/>
                      <a:pt x="640080" y="508000"/>
                      <a:pt x="678180" y="408940"/>
                    </a:cubicBezTo>
                    <a:cubicBezTo>
                      <a:pt x="713740" y="316230"/>
                      <a:pt x="763270" y="204470"/>
                      <a:pt x="795020" y="147320"/>
                    </a:cubicBezTo>
                    <a:cubicBezTo>
                      <a:pt x="812800" y="116840"/>
                      <a:pt x="822960" y="99060"/>
                      <a:pt x="840740" y="80010"/>
                    </a:cubicBezTo>
                    <a:cubicBezTo>
                      <a:pt x="858520" y="60960"/>
                      <a:pt x="881380" y="43180"/>
                      <a:pt x="904240" y="30480"/>
                    </a:cubicBezTo>
                    <a:cubicBezTo>
                      <a:pt x="928370" y="17780"/>
                      <a:pt x="955040" y="8890"/>
                      <a:pt x="981710" y="5080"/>
                    </a:cubicBezTo>
                    <a:cubicBezTo>
                      <a:pt x="1008380" y="1270"/>
                      <a:pt x="1036320" y="1270"/>
                      <a:pt x="1062990" y="5080"/>
                    </a:cubicBezTo>
                    <a:cubicBezTo>
                      <a:pt x="1089660" y="8890"/>
                      <a:pt x="1116330" y="17780"/>
                      <a:pt x="1140460" y="30480"/>
                    </a:cubicBezTo>
                    <a:cubicBezTo>
                      <a:pt x="1164590" y="43180"/>
                      <a:pt x="1187450" y="60960"/>
                      <a:pt x="1205230" y="80010"/>
                    </a:cubicBezTo>
                    <a:cubicBezTo>
                      <a:pt x="1223010" y="99060"/>
                      <a:pt x="1238250" y="123190"/>
                      <a:pt x="1249680" y="147320"/>
                    </a:cubicBezTo>
                    <a:cubicBezTo>
                      <a:pt x="1261110" y="171450"/>
                      <a:pt x="1270000" y="198120"/>
                      <a:pt x="1272540" y="224790"/>
                    </a:cubicBezTo>
                    <a:cubicBezTo>
                      <a:pt x="1275080" y="251460"/>
                      <a:pt x="1273810" y="279400"/>
                      <a:pt x="1267460" y="306070"/>
                    </a:cubicBezTo>
                    <a:cubicBezTo>
                      <a:pt x="1261110" y="332740"/>
                      <a:pt x="1250950" y="359410"/>
                      <a:pt x="1236980" y="382270"/>
                    </a:cubicBezTo>
                    <a:cubicBezTo>
                      <a:pt x="1223010" y="405130"/>
                      <a:pt x="1205230" y="426720"/>
                      <a:pt x="1184910" y="443230"/>
                    </a:cubicBezTo>
                    <a:cubicBezTo>
                      <a:pt x="1164590" y="461010"/>
                      <a:pt x="1140460" y="474980"/>
                      <a:pt x="1115060" y="485140"/>
                    </a:cubicBezTo>
                    <a:cubicBezTo>
                      <a:pt x="1090930" y="495300"/>
                      <a:pt x="1062990" y="501650"/>
                      <a:pt x="1036320" y="502920"/>
                    </a:cubicBezTo>
                    <a:cubicBezTo>
                      <a:pt x="1009650" y="504190"/>
                      <a:pt x="980440" y="501650"/>
                      <a:pt x="955040" y="494030"/>
                    </a:cubicBezTo>
                    <a:cubicBezTo>
                      <a:pt x="929640" y="486410"/>
                      <a:pt x="902970" y="474980"/>
                      <a:pt x="881380" y="459740"/>
                    </a:cubicBezTo>
                    <a:cubicBezTo>
                      <a:pt x="859790" y="444500"/>
                      <a:pt x="839470" y="425450"/>
                      <a:pt x="822960" y="403860"/>
                    </a:cubicBezTo>
                    <a:cubicBezTo>
                      <a:pt x="806450" y="382270"/>
                      <a:pt x="793750" y="358140"/>
                      <a:pt x="784860" y="332740"/>
                    </a:cubicBezTo>
                    <a:cubicBezTo>
                      <a:pt x="775970" y="307340"/>
                      <a:pt x="770890" y="279400"/>
                      <a:pt x="770890" y="252730"/>
                    </a:cubicBezTo>
                    <a:cubicBezTo>
                      <a:pt x="770890" y="226060"/>
                      <a:pt x="775970" y="198120"/>
                      <a:pt x="784860" y="172720"/>
                    </a:cubicBezTo>
                    <a:cubicBezTo>
                      <a:pt x="793750" y="147320"/>
                      <a:pt x="806450" y="121920"/>
                      <a:pt x="822960" y="100330"/>
                    </a:cubicBezTo>
                    <a:cubicBezTo>
                      <a:pt x="839470" y="78740"/>
                      <a:pt x="859790" y="59690"/>
                      <a:pt x="881380" y="44450"/>
                    </a:cubicBezTo>
                    <a:cubicBezTo>
                      <a:pt x="902970" y="29210"/>
                      <a:pt x="929640" y="17780"/>
                      <a:pt x="955040" y="10160"/>
                    </a:cubicBezTo>
                    <a:cubicBezTo>
                      <a:pt x="980440" y="2540"/>
                      <a:pt x="1009650" y="0"/>
                      <a:pt x="1036320" y="1270"/>
                    </a:cubicBezTo>
                    <a:cubicBezTo>
                      <a:pt x="1062990" y="2540"/>
                      <a:pt x="1090930" y="8890"/>
                      <a:pt x="1115060" y="19050"/>
                    </a:cubicBezTo>
                    <a:cubicBezTo>
                      <a:pt x="1140460" y="29210"/>
                      <a:pt x="1164590" y="43180"/>
                      <a:pt x="1184910" y="60960"/>
                    </a:cubicBezTo>
                    <a:cubicBezTo>
                      <a:pt x="1205230" y="78740"/>
                      <a:pt x="1223010" y="100330"/>
                      <a:pt x="1236980" y="123190"/>
                    </a:cubicBezTo>
                    <a:cubicBezTo>
                      <a:pt x="1250950" y="146050"/>
                      <a:pt x="1261110" y="172720"/>
                      <a:pt x="1267460" y="198120"/>
                    </a:cubicBezTo>
                    <a:cubicBezTo>
                      <a:pt x="1273810" y="224790"/>
                      <a:pt x="1275080" y="252730"/>
                      <a:pt x="1272540" y="279400"/>
                    </a:cubicBezTo>
                    <a:cubicBezTo>
                      <a:pt x="1270000" y="306070"/>
                      <a:pt x="1262380" y="326390"/>
                      <a:pt x="1250950" y="358140"/>
                    </a:cubicBezTo>
                    <a:cubicBezTo>
                      <a:pt x="1230630" y="411480"/>
                      <a:pt x="1181100" y="488950"/>
                      <a:pt x="1149350" y="565150"/>
                    </a:cubicBezTo>
                    <a:cubicBezTo>
                      <a:pt x="1112520" y="654050"/>
                      <a:pt x="1083310" y="749300"/>
                      <a:pt x="1049020" y="863600"/>
                    </a:cubicBezTo>
                    <a:cubicBezTo>
                      <a:pt x="1003300" y="1013460"/>
                      <a:pt x="956310" y="1196340"/>
                      <a:pt x="908050" y="1390650"/>
                    </a:cubicBezTo>
                    <a:cubicBezTo>
                      <a:pt x="849630" y="1626870"/>
                      <a:pt x="772160" y="1976120"/>
                      <a:pt x="726440" y="2181860"/>
                    </a:cubicBezTo>
                    <a:cubicBezTo>
                      <a:pt x="697230" y="2312670"/>
                      <a:pt x="676910" y="2395220"/>
                      <a:pt x="657860" y="2503170"/>
                    </a:cubicBezTo>
                    <a:cubicBezTo>
                      <a:pt x="638810" y="2612390"/>
                      <a:pt x="622300" y="2730500"/>
                      <a:pt x="612140" y="2832100"/>
                    </a:cubicBezTo>
                    <a:cubicBezTo>
                      <a:pt x="603250" y="2919730"/>
                      <a:pt x="607060" y="2971800"/>
                      <a:pt x="595630" y="3079750"/>
                    </a:cubicBezTo>
                    <a:cubicBezTo>
                      <a:pt x="574040" y="3285490"/>
                      <a:pt x="524510" y="3827780"/>
                      <a:pt x="468630" y="3972560"/>
                    </a:cubicBezTo>
                    <a:cubicBezTo>
                      <a:pt x="448310" y="4024630"/>
                      <a:pt x="425450" y="4046220"/>
                      <a:pt x="403860" y="4069080"/>
                    </a:cubicBezTo>
                    <a:cubicBezTo>
                      <a:pt x="388620" y="4084320"/>
                      <a:pt x="373380" y="4093210"/>
                      <a:pt x="356870" y="4102100"/>
                    </a:cubicBezTo>
                    <a:cubicBezTo>
                      <a:pt x="340360" y="4110990"/>
                      <a:pt x="323850" y="4119880"/>
                      <a:pt x="302260" y="4123690"/>
                    </a:cubicBezTo>
                    <a:cubicBezTo>
                      <a:pt x="270510" y="4130040"/>
                      <a:pt x="217170" y="4130040"/>
                      <a:pt x="185420" y="4124960"/>
                    </a:cubicBezTo>
                    <a:cubicBezTo>
                      <a:pt x="163830" y="4121150"/>
                      <a:pt x="149860" y="4116070"/>
                      <a:pt x="130810" y="4104640"/>
                    </a:cubicBezTo>
                    <a:cubicBezTo>
                      <a:pt x="104140" y="4088130"/>
                      <a:pt x="63500" y="4053840"/>
                      <a:pt x="43180" y="4028440"/>
                    </a:cubicBezTo>
                    <a:cubicBezTo>
                      <a:pt x="29210" y="4010660"/>
                      <a:pt x="21590" y="3997960"/>
                      <a:pt x="15240" y="3976370"/>
                    </a:cubicBezTo>
                    <a:cubicBezTo>
                      <a:pt x="5080" y="3945890"/>
                      <a:pt x="0" y="3862070"/>
                      <a:pt x="0" y="3862070"/>
                    </a:cubicBezTo>
                  </a:path>
                </a:pathLst>
              </a:custGeom>
              <a:solidFill>
                <a:srgbClr val="3F6448"/>
              </a:solidFill>
              <a:ln cap="sq">
                <a:noFill/>
                <a:prstDash val="solid"/>
                <a:miter/>
              </a:ln>
            </p:spPr>
          </p:sp>
        </p:grpSp>
        <p:grpSp>
          <p:nvGrpSpPr>
            <p:cNvPr name="Group 31" id="31"/>
            <p:cNvGrpSpPr/>
            <p:nvPr/>
          </p:nvGrpSpPr>
          <p:grpSpPr>
            <a:xfrm rot="0">
              <a:off x="1545553" y="716937"/>
              <a:ext cx="184790" cy="184367"/>
              <a:chOff x="0" y="0"/>
              <a:chExt cx="554990" cy="553720"/>
            </a:xfrm>
          </p:grpSpPr>
          <p:sp>
            <p:nvSpPr>
              <p:cNvPr name="Freeform 32" id="32"/>
              <p:cNvSpPr/>
              <p:nvPr/>
            </p:nvSpPr>
            <p:spPr>
              <a:xfrm flipH="false" flipV="false" rot="0">
                <a:off x="48260" y="44450"/>
                <a:ext cx="449580" cy="461010"/>
              </a:xfrm>
              <a:custGeom>
                <a:avLst/>
                <a:gdLst/>
                <a:ahLst/>
                <a:cxnLst/>
                <a:rect r="r" b="b" t="t" l="l"/>
                <a:pathLst>
                  <a:path h="461010" w="449580">
                    <a:moveTo>
                      <a:pt x="448310" y="162560"/>
                    </a:moveTo>
                    <a:cubicBezTo>
                      <a:pt x="449580" y="307340"/>
                      <a:pt x="431800" y="344170"/>
                      <a:pt x="410210" y="372110"/>
                    </a:cubicBezTo>
                    <a:cubicBezTo>
                      <a:pt x="388620" y="400050"/>
                      <a:pt x="355600" y="425450"/>
                      <a:pt x="323850" y="439420"/>
                    </a:cubicBezTo>
                    <a:cubicBezTo>
                      <a:pt x="292100" y="453390"/>
                      <a:pt x="252730" y="461010"/>
                      <a:pt x="217170" y="458470"/>
                    </a:cubicBezTo>
                    <a:cubicBezTo>
                      <a:pt x="181610" y="455930"/>
                      <a:pt x="142240" y="44450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4140"/>
                      <a:pt x="62230" y="72390"/>
                      <a:pt x="90170" y="50800"/>
                    </a:cubicBezTo>
                    <a:cubicBezTo>
                      <a:pt x="118110" y="29210"/>
                      <a:pt x="154940" y="12700"/>
                      <a:pt x="189230" y="6350"/>
                    </a:cubicBezTo>
                    <a:cubicBezTo>
                      <a:pt x="223520" y="0"/>
                      <a:pt x="264160" y="2540"/>
                      <a:pt x="298450" y="12700"/>
                    </a:cubicBezTo>
                    <a:cubicBezTo>
                      <a:pt x="332740" y="22860"/>
                      <a:pt x="392430" y="68580"/>
                      <a:pt x="392430" y="68580"/>
                    </a:cubicBezTo>
                  </a:path>
                </a:pathLst>
              </a:custGeom>
              <a:solidFill>
                <a:srgbClr val="3F6448"/>
              </a:solidFill>
              <a:ln cap="sq">
                <a:noFill/>
                <a:prstDash val="solid"/>
                <a:miter/>
              </a:ln>
            </p:spPr>
          </p:sp>
        </p:grpSp>
        <p:sp>
          <p:nvSpPr>
            <p:cNvPr name="AutoShape 33" id="33"/>
            <p:cNvSpPr/>
            <p:nvPr/>
          </p:nvSpPr>
          <p:spPr>
            <a:xfrm>
              <a:off x="1116049" y="2087324"/>
              <a:ext cx="701123" cy="0"/>
            </a:xfrm>
            <a:prstGeom prst="line">
              <a:avLst/>
            </a:prstGeom>
            <a:ln cap="flat" w="16914">
              <a:solidFill>
                <a:srgbClr val="A46A9C"/>
              </a:solidFill>
              <a:prstDash val="solid"/>
              <a:headEnd type="none" len="sm" w="sm"/>
              <a:tailEnd type="none" len="sm" w="sm"/>
            </a:ln>
          </p:spPr>
        </p:sp>
        <p:grpSp>
          <p:nvGrpSpPr>
            <p:cNvPr name="Group 34" id="34"/>
            <p:cNvGrpSpPr/>
            <p:nvPr/>
          </p:nvGrpSpPr>
          <p:grpSpPr>
            <a:xfrm rot="0">
              <a:off x="1125653" y="2068397"/>
              <a:ext cx="659239" cy="239339"/>
              <a:chOff x="0" y="0"/>
              <a:chExt cx="1979930" cy="718820"/>
            </a:xfrm>
          </p:grpSpPr>
          <p:sp>
            <p:nvSpPr>
              <p:cNvPr name="Freeform 35" id="35"/>
              <p:cNvSpPr/>
              <p:nvPr/>
            </p:nvSpPr>
            <p:spPr>
              <a:xfrm flipH="false" flipV="false" rot="0">
                <a:off x="46990" y="49530"/>
                <a:ext cx="1883410" cy="623570"/>
              </a:xfrm>
              <a:custGeom>
                <a:avLst/>
                <a:gdLst/>
                <a:ahLst/>
                <a:cxnLst/>
                <a:rect r="r" b="b" t="t" l="l"/>
                <a:pathLst>
                  <a:path h="623570" w="1883410">
                    <a:moveTo>
                      <a:pt x="236220" y="17780"/>
                    </a:moveTo>
                    <a:cubicBezTo>
                      <a:pt x="656590" y="2540"/>
                      <a:pt x="756920" y="24130"/>
                      <a:pt x="858520" y="26670"/>
                    </a:cubicBezTo>
                    <a:cubicBezTo>
                      <a:pt x="960120" y="29210"/>
                      <a:pt x="1056640" y="17780"/>
                      <a:pt x="1162050" y="19050"/>
                    </a:cubicBezTo>
                    <a:cubicBezTo>
                      <a:pt x="1277620" y="21590"/>
                      <a:pt x="1433830" y="26670"/>
                      <a:pt x="1524000" y="40640"/>
                    </a:cubicBezTo>
                    <a:cubicBezTo>
                      <a:pt x="1579880" y="49530"/>
                      <a:pt x="1617980" y="53340"/>
                      <a:pt x="1657350" y="73660"/>
                    </a:cubicBezTo>
                    <a:cubicBezTo>
                      <a:pt x="1696720" y="93980"/>
                      <a:pt x="1736090" y="128270"/>
                      <a:pt x="1761490" y="165100"/>
                    </a:cubicBezTo>
                    <a:cubicBezTo>
                      <a:pt x="1786890" y="201930"/>
                      <a:pt x="1804670" y="257810"/>
                      <a:pt x="1811020" y="294640"/>
                    </a:cubicBezTo>
                    <a:cubicBezTo>
                      <a:pt x="1816100" y="321310"/>
                      <a:pt x="1816100" y="337820"/>
                      <a:pt x="1811020" y="364490"/>
                    </a:cubicBezTo>
                    <a:cubicBezTo>
                      <a:pt x="1804670" y="401320"/>
                      <a:pt x="1780540" y="462280"/>
                      <a:pt x="1761490" y="494030"/>
                    </a:cubicBezTo>
                    <a:cubicBezTo>
                      <a:pt x="1747520" y="516890"/>
                      <a:pt x="1736090" y="529590"/>
                      <a:pt x="1715770" y="546100"/>
                    </a:cubicBezTo>
                    <a:cubicBezTo>
                      <a:pt x="1686560" y="568960"/>
                      <a:pt x="1628140" y="598170"/>
                      <a:pt x="1592580" y="609600"/>
                    </a:cubicBezTo>
                    <a:cubicBezTo>
                      <a:pt x="1567180" y="617220"/>
                      <a:pt x="1554480" y="621030"/>
                      <a:pt x="1524000" y="618490"/>
                    </a:cubicBezTo>
                    <a:cubicBezTo>
                      <a:pt x="1459230" y="612140"/>
                      <a:pt x="1243330" y="504190"/>
                      <a:pt x="1228090" y="524510"/>
                    </a:cubicBezTo>
                    <a:cubicBezTo>
                      <a:pt x="1219200" y="535940"/>
                      <a:pt x="1291590" y="598170"/>
                      <a:pt x="1285240" y="609600"/>
                    </a:cubicBezTo>
                    <a:cubicBezTo>
                      <a:pt x="1280160" y="618490"/>
                      <a:pt x="1240790" y="608330"/>
                      <a:pt x="1214120" y="600710"/>
                    </a:cubicBezTo>
                    <a:cubicBezTo>
                      <a:pt x="1177290" y="589280"/>
                      <a:pt x="1122680" y="565150"/>
                      <a:pt x="1088390" y="534670"/>
                    </a:cubicBezTo>
                    <a:cubicBezTo>
                      <a:pt x="1054100" y="504190"/>
                      <a:pt x="1024890" y="454660"/>
                      <a:pt x="1008380" y="419100"/>
                    </a:cubicBezTo>
                    <a:cubicBezTo>
                      <a:pt x="996950" y="393700"/>
                      <a:pt x="993140" y="373380"/>
                      <a:pt x="990600" y="349250"/>
                    </a:cubicBezTo>
                    <a:cubicBezTo>
                      <a:pt x="988060" y="326390"/>
                      <a:pt x="985520" y="304800"/>
                      <a:pt x="990600" y="278130"/>
                    </a:cubicBezTo>
                    <a:cubicBezTo>
                      <a:pt x="998220" y="240030"/>
                      <a:pt x="1014730" y="184150"/>
                      <a:pt x="1041400" y="146050"/>
                    </a:cubicBezTo>
                    <a:cubicBezTo>
                      <a:pt x="1066800" y="107950"/>
                      <a:pt x="1113790" y="72390"/>
                      <a:pt x="1146810" y="52070"/>
                    </a:cubicBezTo>
                    <a:cubicBezTo>
                      <a:pt x="1170940" y="38100"/>
                      <a:pt x="1182370" y="33020"/>
                      <a:pt x="1214120" y="26670"/>
                    </a:cubicBezTo>
                    <a:cubicBezTo>
                      <a:pt x="1286510" y="11430"/>
                      <a:pt x="1498600" y="0"/>
                      <a:pt x="1581150" y="3810"/>
                    </a:cubicBezTo>
                    <a:cubicBezTo>
                      <a:pt x="1624330" y="6350"/>
                      <a:pt x="1647190" y="10160"/>
                      <a:pt x="1677670" y="20320"/>
                    </a:cubicBezTo>
                    <a:cubicBezTo>
                      <a:pt x="1708150" y="30480"/>
                      <a:pt x="1738630" y="46990"/>
                      <a:pt x="1764030" y="66040"/>
                    </a:cubicBezTo>
                    <a:cubicBezTo>
                      <a:pt x="1789430" y="85090"/>
                      <a:pt x="1812290" y="110490"/>
                      <a:pt x="1830070" y="137160"/>
                    </a:cubicBezTo>
                    <a:cubicBezTo>
                      <a:pt x="1847850" y="163830"/>
                      <a:pt x="1863090" y="194310"/>
                      <a:pt x="1871980" y="224790"/>
                    </a:cubicBezTo>
                    <a:cubicBezTo>
                      <a:pt x="1880870" y="255270"/>
                      <a:pt x="1883410" y="290830"/>
                      <a:pt x="1882140" y="322580"/>
                    </a:cubicBezTo>
                    <a:cubicBezTo>
                      <a:pt x="1880870" y="354330"/>
                      <a:pt x="1873250" y="388620"/>
                      <a:pt x="1861820" y="417830"/>
                    </a:cubicBezTo>
                    <a:cubicBezTo>
                      <a:pt x="1850390" y="448310"/>
                      <a:pt x="1831340" y="477520"/>
                      <a:pt x="1811020" y="501650"/>
                    </a:cubicBezTo>
                    <a:cubicBezTo>
                      <a:pt x="1789430" y="525780"/>
                      <a:pt x="1764030" y="548640"/>
                      <a:pt x="1736090" y="565150"/>
                    </a:cubicBezTo>
                    <a:cubicBezTo>
                      <a:pt x="1708150" y="581660"/>
                      <a:pt x="1677670" y="594360"/>
                      <a:pt x="1645920" y="600710"/>
                    </a:cubicBezTo>
                    <a:cubicBezTo>
                      <a:pt x="1614170" y="607060"/>
                      <a:pt x="1579880" y="609600"/>
                      <a:pt x="1548130" y="605790"/>
                    </a:cubicBezTo>
                    <a:cubicBezTo>
                      <a:pt x="1516380" y="601980"/>
                      <a:pt x="1483360" y="594360"/>
                      <a:pt x="1454150" y="580390"/>
                    </a:cubicBezTo>
                    <a:cubicBezTo>
                      <a:pt x="1424940" y="566420"/>
                      <a:pt x="1395730" y="547370"/>
                      <a:pt x="1372870" y="524510"/>
                    </a:cubicBezTo>
                    <a:cubicBezTo>
                      <a:pt x="1350010" y="502920"/>
                      <a:pt x="1329690" y="474980"/>
                      <a:pt x="1314450" y="447040"/>
                    </a:cubicBezTo>
                    <a:cubicBezTo>
                      <a:pt x="1299210" y="419100"/>
                      <a:pt x="1287780" y="386080"/>
                      <a:pt x="1282700" y="354330"/>
                    </a:cubicBezTo>
                    <a:cubicBezTo>
                      <a:pt x="1277620" y="322580"/>
                      <a:pt x="1277620" y="288290"/>
                      <a:pt x="1282700" y="256540"/>
                    </a:cubicBezTo>
                    <a:cubicBezTo>
                      <a:pt x="1287780" y="224790"/>
                      <a:pt x="1299210" y="193040"/>
                      <a:pt x="1314450" y="165100"/>
                    </a:cubicBezTo>
                    <a:cubicBezTo>
                      <a:pt x="1329690" y="137160"/>
                      <a:pt x="1350010" y="109220"/>
                      <a:pt x="1372870" y="86360"/>
                    </a:cubicBezTo>
                    <a:cubicBezTo>
                      <a:pt x="1395730" y="64770"/>
                      <a:pt x="1424940" y="45720"/>
                      <a:pt x="1454150" y="31750"/>
                    </a:cubicBezTo>
                    <a:cubicBezTo>
                      <a:pt x="1483360" y="19050"/>
                      <a:pt x="1516380" y="10160"/>
                      <a:pt x="1548130" y="6350"/>
                    </a:cubicBezTo>
                    <a:cubicBezTo>
                      <a:pt x="1579880" y="2540"/>
                      <a:pt x="1614170" y="5080"/>
                      <a:pt x="1645920" y="11430"/>
                    </a:cubicBezTo>
                    <a:cubicBezTo>
                      <a:pt x="1677670" y="17780"/>
                      <a:pt x="1708150" y="30480"/>
                      <a:pt x="1736090" y="46990"/>
                    </a:cubicBezTo>
                    <a:cubicBezTo>
                      <a:pt x="1764030" y="63500"/>
                      <a:pt x="1789430" y="86360"/>
                      <a:pt x="1811020" y="110490"/>
                    </a:cubicBezTo>
                    <a:cubicBezTo>
                      <a:pt x="1831340" y="134620"/>
                      <a:pt x="1850390" y="163830"/>
                      <a:pt x="1861820" y="194310"/>
                    </a:cubicBezTo>
                    <a:cubicBezTo>
                      <a:pt x="1873250" y="223520"/>
                      <a:pt x="1880870" y="257810"/>
                      <a:pt x="1882140" y="289560"/>
                    </a:cubicBezTo>
                    <a:cubicBezTo>
                      <a:pt x="1883410" y="321310"/>
                      <a:pt x="1880870" y="356870"/>
                      <a:pt x="1871980" y="387350"/>
                    </a:cubicBezTo>
                    <a:cubicBezTo>
                      <a:pt x="1863090" y="417830"/>
                      <a:pt x="1847850" y="448310"/>
                      <a:pt x="1830070" y="474980"/>
                    </a:cubicBezTo>
                    <a:cubicBezTo>
                      <a:pt x="1812290" y="501650"/>
                      <a:pt x="1789430" y="527050"/>
                      <a:pt x="1764030" y="546100"/>
                    </a:cubicBezTo>
                    <a:cubicBezTo>
                      <a:pt x="1738630" y="565150"/>
                      <a:pt x="1708150" y="581660"/>
                      <a:pt x="1677670" y="591820"/>
                    </a:cubicBezTo>
                    <a:cubicBezTo>
                      <a:pt x="1647190" y="601980"/>
                      <a:pt x="1621790" y="604520"/>
                      <a:pt x="1581150" y="608330"/>
                    </a:cubicBezTo>
                    <a:cubicBezTo>
                      <a:pt x="1510030" y="614680"/>
                      <a:pt x="1365250" y="619760"/>
                      <a:pt x="1285240" y="609600"/>
                    </a:cubicBezTo>
                    <a:cubicBezTo>
                      <a:pt x="1229360" y="603250"/>
                      <a:pt x="1182370" y="591820"/>
                      <a:pt x="1146810" y="575310"/>
                    </a:cubicBezTo>
                    <a:cubicBezTo>
                      <a:pt x="1121410" y="563880"/>
                      <a:pt x="1107440" y="553720"/>
                      <a:pt x="1088390" y="534670"/>
                    </a:cubicBezTo>
                    <a:cubicBezTo>
                      <a:pt x="1061720" y="508000"/>
                      <a:pt x="1024890" y="462280"/>
                      <a:pt x="1008380" y="419100"/>
                    </a:cubicBezTo>
                    <a:cubicBezTo>
                      <a:pt x="991870" y="375920"/>
                      <a:pt x="988060" y="316230"/>
                      <a:pt x="990600" y="278130"/>
                    </a:cubicBezTo>
                    <a:cubicBezTo>
                      <a:pt x="991870" y="250190"/>
                      <a:pt x="996950" y="233680"/>
                      <a:pt x="1008380" y="208280"/>
                    </a:cubicBezTo>
                    <a:cubicBezTo>
                      <a:pt x="1024890" y="172720"/>
                      <a:pt x="1061720" y="119380"/>
                      <a:pt x="1088390" y="92710"/>
                    </a:cubicBezTo>
                    <a:cubicBezTo>
                      <a:pt x="1107440" y="73660"/>
                      <a:pt x="1121410" y="63500"/>
                      <a:pt x="1146810" y="52070"/>
                    </a:cubicBezTo>
                    <a:cubicBezTo>
                      <a:pt x="1182370" y="35560"/>
                      <a:pt x="1229360" y="21590"/>
                      <a:pt x="1285240" y="17780"/>
                    </a:cubicBezTo>
                    <a:cubicBezTo>
                      <a:pt x="1366520" y="11430"/>
                      <a:pt x="1515110" y="25400"/>
                      <a:pt x="1592580" y="48260"/>
                    </a:cubicBezTo>
                    <a:cubicBezTo>
                      <a:pt x="1644650" y="63500"/>
                      <a:pt x="1686560" y="90170"/>
                      <a:pt x="1715770" y="113030"/>
                    </a:cubicBezTo>
                    <a:cubicBezTo>
                      <a:pt x="1736090" y="129540"/>
                      <a:pt x="1747520" y="142240"/>
                      <a:pt x="1761490" y="165100"/>
                    </a:cubicBezTo>
                    <a:cubicBezTo>
                      <a:pt x="1780540" y="196850"/>
                      <a:pt x="1804670" y="257810"/>
                      <a:pt x="1811020" y="294640"/>
                    </a:cubicBezTo>
                    <a:cubicBezTo>
                      <a:pt x="1816100" y="321310"/>
                      <a:pt x="1816100" y="337820"/>
                      <a:pt x="1811020" y="364490"/>
                    </a:cubicBezTo>
                    <a:cubicBezTo>
                      <a:pt x="1804670" y="401320"/>
                      <a:pt x="1786890" y="455930"/>
                      <a:pt x="1761490" y="492760"/>
                    </a:cubicBezTo>
                    <a:cubicBezTo>
                      <a:pt x="1736090" y="529590"/>
                      <a:pt x="1696720" y="563880"/>
                      <a:pt x="1657350" y="585470"/>
                    </a:cubicBezTo>
                    <a:cubicBezTo>
                      <a:pt x="1617980" y="605790"/>
                      <a:pt x="1582420" y="615950"/>
                      <a:pt x="1524000" y="618490"/>
                    </a:cubicBezTo>
                    <a:cubicBezTo>
                      <a:pt x="1416050" y="623570"/>
                      <a:pt x="1239520" y="567690"/>
                      <a:pt x="1059180" y="547370"/>
                    </a:cubicBezTo>
                    <a:cubicBezTo>
                      <a:pt x="812800" y="519430"/>
                      <a:pt x="294640" y="504190"/>
                      <a:pt x="180340" y="478790"/>
                    </a:cubicBezTo>
                    <a:cubicBezTo>
                      <a:pt x="151130" y="472440"/>
                      <a:pt x="146050" y="471170"/>
                      <a:pt x="128270" y="459740"/>
                    </a:cubicBezTo>
                    <a:cubicBezTo>
                      <a:pt x="101600" y="444500"/>
                      <a:pt x="64770" y="415290"/>
                      <a:pt x="44450" y="384810"/>
                    </a:cubicBezTo>
                    <a:cubicBezTo>
                      <a:pt x="24130" y="355600"/>
                      <a:pt x="8890" y="311150"/>
                      <a:pt x="3810" y="280670"/>
                    </a:cubicBezTo>
                    <a:cubicBezTo>
                      <a:pt x="0" y="259080"/>
                      <a:pt x="1270" y="242570"/>
                      <a:pt x="3810" y="223520"/>
                    </a:cubicBezTo>
                    <a:cubicBezTo>
                      <a:pt x="6350" y="204470"/>
                      <a:pt x="8890" y="189230"/>
                      <a:pt x="17780" y="168910"/>
                    </a:cubicBezTo>
                    <a:cubicBezTo>
                      <a:pt x="30480" y="140970"/>
                      <a:pt x="54610" y="100330"/>
                      <a:pt x="81280" y="76200"/>
                    </a:cubicBezTo>
                    <a:cubicBezTo>
                      <a:pt x="107950" y="52070"/>
                      <a:pt x="151130" y="33020"/>
                      <a:pt x="180340" y="24130"/>
                    </a:cubicBezTo>
                    <a:cubicBezTo>
                      <a:pt x="200660" y="17780"/>
                      <a:pt x="236220" y="17780"/>
                      <a:pt x="236220" y="17780"/>
                    </a:cubicBezTo>
                  </a:path>
                </a:pathLst>
              </a:custGeom>
              <a:solidFill>
                <a:srgbClr val="A46A9C"/>
              </a:solidFill>
              <a:ln cap="sq">
                <a:noFill/>
                <a:prstDash val="solid"/>
                <a:miter/>
              </a:ln>
            </p:spPr>
          </p:sp>
        </p:grpSp>
        <p:sp>
          <p:nvSpPr>
            <p:cNvPr name="AutoShape 36" id="36"/>
            <p:cNvSpPr/>
            <p:nvPr/>
          </p:nvSpPr>
          <p:spPr>
            <a:xfrm flipV="true">
              <a:off x="1424485" y="1699141"/>
              <a:ext cx="511383" cy="246807"/>
            </a:xfrm>
            <a:prstGeom prst="line">
              <a:avLst/>
            </a:prstGeom>
            <a:ln cap="flat" w="16914">
              <a:solidFill>
                <a:srgbClr val="245430"/>
              </a:solidFill>
              <a:prstDash val="solid"/>
              <a:headEnd type="none" len="sm" w="sm"/>
              <a:tailEnd type="none" len="sm" w="sm"/>
            </a:ln>
          </p:spPr>
        </p:sp>
        <p:sp>
          <p:nvSpPr>
            <p:cNvPr name="AutoShape 37" id="37"/>
            <p:cNvSpPr/>
            <p:nvPr/>
          </p:nvSpPr>
          <p:spPr>
            <a:xfrm>
              <a:off x="619674" y="1258984"/>
              <a:ext cx="595626" cy="523358"/>
            </a:xfrm>
            <a:prstGeom prst="line">
              <a:avLst/>
            </a:prstGeom>
            <a:ln cap="flat" w="16914">
              <a:solidFill>
                <a:srgbClr val="245430"/>
              </a:solidFill>
              <a:prstDash val="solid"/>
              <a:headEnd type="none" len="sm" w="sm"/>
              <a:tailEnd type="none" len="sm" w="sm"/>
            </a:ln>
          </p:spPr>
        </p:sp>
        <p:sp>
          <p:nvSpPr>
            <p:cNvPr name="AutoShape 38" id="38"/>
            <p:cNvSpPr/>
            <p:nvPr/>
          </p:nvSpPr>
          <p:spPr>
            <a:xfrm>
              <a:off x="1125653" y="741885"/>
              <a:ext cx="207172" cy="340073"/>
            </a:xfrm>
            <a:prstGeom prst="line">
              <a:avLst/>
            </a:prstGeom>
            <a:ln cap="flat" w="16914">
              <a:solidFill>
                <a:srgbClr val="245430"/>
              </a:solidFill>
              <a:prstDash val="solid"/>
              <a:headEnd type="none" len="sm" w="sm"/>
              <a:tailEnd type="none" len="sm" w="sm"/>
            </a:ln>
          </p:spPr>
        </p:sp>
        <p:sp>
          <p:nvSpPr>
            <p:cNvPr name="AutoShape 39" id="39"/>
            <p:cNvSpPr/>
            <p:nvPr/>
          </p:nvSpPr>
          <p:spPr>
            <a:xfrm>
              <a:off x="1489197" y="225686"/>
              <a:ext cx="136109" cy="374225"/>
            </a:xfrm>
            <a:prstGeom prst="line">
              <a:avLst/>
            </a:prstGeom>
            <a:ln cap="flat" w="16914">
              <a:solidFill>
                <a:srgbClr val="245430"/>
              </a:solidFill>
              <a:prstDash val="solid"/>
              <a:headEnd type="none" len="sm" w="sm"/>
              <a:tailEnd type="none" len="sm" w="sm"/>
            </a:ln>
          </p:spPr>
        </p:sp>
        <p:sp>
          <p:nvSpPr>
            <p:cNvPr name="AutoShape 40" id="40"/>
            <p:cNvSpPr/>
            <p:nvPr/>
          </p:nvSpPr>
          <p:spPr>
            <a:xfrm flipH="true">
              <a:off x="1565418" y="825596"/>
              <a:ext cx="824912" cy="344454"/>
            </a:xfrm>
            <a:prstGeom prst="line">
              <a:avLst/>
            </a:prstGeom>
            <a:ln cap="flat" w="16914">
              <a:solidFill>
                <a:srgbClr val="245430"/>
              </a:solidFill>
              <a:prstDash val="solid"/>
              <a:headEnd type="none" len="sm" w="sm"/>
              <a:tailEnd type="none" len="sm" w="sm"/>
            </a:ln>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74693" y="522604"/>
            <a:ext cx="10731223" cy="1088392"/>
          </a:xfrm>
          <a:prstGeom prst="rect">
            <a:avLst/>
          </a:prstGeom>
        </p:spPr>
        <p:txBody>
          <a:bodyPr anchor="t" rtlCol="false" tIns="0" lIns="0" bIns="0" rIns="0">
            <a:spAutoFit/>
          </a:bodyPr>
          <a:lstStyle/>
          <a:p>
            <a:pPr algn="ctr">
              <a:lnSpc>
                <a:spcPts val="8470"/>
              </a:lnSpc>
              <a:spcBef>
                <a:spcPct val="0"/>
              </a:spcBef>
            </a:pPr>
            <a:r>
              <a:rPr lang="en-US" sz="7700" spc="-77">
                <a:solidFill>
                  <a:srgbClr val="3884FD"/>
                </a:solidFill>
                <a:latin typeface="Nunito Bold"/>
              </a:rPr>
              <a:t>Das Recht auf Löschung</a:t>
            </a:r>
          </a:p>
        </p:txBody>
      </p:sp>
      <p:sp>
        <p:nvSpPr>
          <p:cNvPr name="TextBox 3" id="3"/>
          <p:cNvSpPr txBox="true"/>
          <p:nvPr/>
        </p:nvSpPr>
        <p:spPr>
          <a:xfrm rot="0">
            <a:off x="187041" y="1921678"/>
            <a:ext cx="15941612" cy="8119899"/>
          </a:xfrm>
          <a:prstGeom prst="rect">
            <a:avLst/>
          </a:prstGeom>
        </p:spPr>
        <p:txBody>
          <a:bodyPr anchor="t" rtlCol="false" tIns="0" lIns="0" bIns="0" rIns="0">
            <a:spAutoFit/>
          </a:bodyPr>
          <a:lstStyle/>
          <a:p>
            <a:pPr>
              <a:lnSpc>
                <a:spcPts val="5348"/>
              </a:lnSpc>
            </a:pPr>
            <a:r>
              <a:rPr lang="en-US" sz="4862" spc="-48">
                <a:solidFill>
                  <a:srgbClr val="004AAD"/>
                </a:solidFill>
                <a:latin typeface="Nunito Bold"/>
              </a:rPr>
              <a:t>Personen, die in der EU leben, haben außerdem das „</a:t>
            </a:r>
            <a:r>
              <a:rPr lang="en-US" sz="4862" spc="-48">
                <a:solidFill>
                  <a:srgbClr val="3884FD"/>
                </a:solidFill>
                <a:latin typeface="Nunito Bold"/>
              </a:rPr>
              <a:t>Recht auf Löschung</a:t>
            </a:r>
            <a:r>
              <a:rPr lang="en-US" sz="4862" spc="-48">
                <a:solidFill>
                  <a:srgbClr val="004AAD"/>
                </a:solidFill>
                <a:latin typeface="Nunito Bold"/>
              </a:rPr>
              <a:t>“, auch bekannt als „Recht auf Vergessenwerden“. Dieses Recht gilt für sie auch außerhalb der EU. </a:t>
            </a:r>
          </a:p>
          <a:p>
            <a:pPr>
              <a:lnSpc>
                <a:spcPts val="5348"/>
              </a:lnSpc>
            </a:pPr>
          </a:p>
          <a:p>
            <a:pPr algn="l">
              <a:lnSpc>
                <a:spcPts val="5348"/>
              </a:lnSpc>
              <a:spcBef>
                <a:spcPct val="0"/>
              </a:spcBef>
            </a:pPr>
            <a:r>
              <a:rPr lang="en-US" sz="4862" spc="-48">
                <a:solidFill>
                  <a:srgbClr val="004AAD"/>
                </a:solidFill>
                <a:latin typeface="Nunito Bold"/>
              </a:rPr>
              <a:t>Gemäß der Datenschutz-Grundverordnung (</a:t>
            </a:r>
            <a:r>
              <a:rPr lang="en-US" sz="4862" spc="-48">
                <a:solidFill>
                  <a:srgbClr val="3884FD"/>
                </a:solidFill>
                <a:latin typeface="Nunito Bold"/>
              </a:rPr>
              <a:t>DSGVO</a:t>
            </a:r>
            <a:r>
              <a:rPr lang="en-US" sz="4862" spc="-48">
                <a:solidFill>
                  <a:srgbClr val="004AAD"/>
                </a:solidFill>
                <a:latin typeface="Nunito Bold"/>
              </a:rPr>
              <a:t>) können sich die Menschen in der EU an sogenannte </a:t>
            </a:r>
            <a:r>
              <a:rPr lang="en-US" sz="4862" spc="-48">
                <a:solidFill>
                  <a:srgbClr val="3884FD"/>
                </a:solidFill>
                <a:latin typeface="Nunito Bold"/>
              </a:rPr>
              <a:t>Datenverantwortliche</a:t>
            </a:r>
            <a:r>
              <a:rPr lang="en-US" sz="4862" spc="-48">
                <a:solidFill>
                  <a:srgbClr val="004AAD"/>
                </a:solidFill>
                <a:latin typeface="Nunito Bold"/>
              </a:rPr>
              <a:t> (Unternehmen, Personen, Regierungsbehörden und andere Stellen, die entscheiden, wie Informationen über euch verarbeitet werden)wenden, damit bestimmte Informationen über sie gelöscht werden.</a:t>
            </a:r>
          </a:p>
        </p:txBody>
      </p:sp>
      <p:grpSp>
        <p:nvGrpSpPr>
          <p:cNvPr name="Group 4" id="4"/>
          <p:cNvGrpSpPr/>
          <p:nvPr/>
        </p:nvGrpSpPr>
        <p:grpSpPr>
          <a:xfrm rot="0">
            <a:off x="16497355" y="7435657"/>
            <a:ext cx="1452210" cy="1787335"/>
            <a:chOff x="0" y="0"/>
            <a:chExt cx="660400" cy="812800"/>
          </a:xfrm>
        </p:grpSpPr>
        <p:sp>
          <p:nvSpPr>
            <p:cNvPr name="Freeform 5" id="5"/>
            <p:cNvSpPr/>
            <p:nvPr/>
          </p:nvSpPr>
          <p:spPr>
            <a:xfrm flipH="false" flipV="false" rot="0">
              <a:off x="0" y="0"/>
              <a:ext cx="660400" cy="812800"/>
            </a:xfrm>
            <a:custGeom>
              <a:avLst/>
              <a:gdLst/>
              <a:ahLst/>
              <a:cxnLst/>
              <a:rect r="r" b="b" t="t" l="l"/>
              <a:pathLst>
                <a:path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0C0BF"/>
            </a:solidFill>
          </p:spPr>
        </p:sp>
        <p:sp>
          <p:nvSpPr>
            <p:cNvPr name="TextBox 6" id="6"/>
            <p:cNvSpPr txBox="true"/>
            <p:nvPr/>
          </p:nvSpPr>
          <p:spPr>
            <a:xfrm>
              <a:off x="0" y="-38100"/>
              <a:ext cx="660400" cy="7239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942554" y="6856826"/>
            <a:ext cx="2345446" cy="1413240"/>
            <a:chOff x="0" y="0"/>
            <a:chExt cx="851783" cy="513239"/>
          </a:xfrm>
        </p:grpSpPr>
        <p:sp>
          <p:nvSpPr>
            <p:cNvPr name="Freeform 8" id="8"/>
            <p:cNvSpPr/>
            <p:nvPr/>
          </p:nvSpPr>
          <p:spPr>
            <a:xfrm flipH="false" flipV="false" rot="0">
              <a:off x="0" y="0"/>
              <a:ext cx="866972" cy="517477"/>
            </a:xfrm>
            <a:custGeom>
              <a:avLst/>
              <a:gdLst/>
              <a:ahLst/>
              <a:cxnLst/>
              <a:rect r="r" b="b" t="t" l="l"/>
              <a:pathLst>
                <a:path h="517477" w="866972">
                  <a:moveTo>
                    <a:pt x="483624" y="0"/>
                  </a:moveTo>
                  <a:cubicBezTo>
                    <a:pt x="492967" y="0"/>
                    <a:pt x="502366" y="0"/>
                    <a:pt x="511690" y="0"/>
                  </a:cubicBezTo>
                  <a:cubicBezTo>
                    <a:pt x="586031" y="8572"/>
                    <a:pt x="632490" y="37107"/>
                    <a:pt x="653651" y="83798"/>
                  </a:cubicBezTo>
                  <a:cubicBezTo>
                    <a:pt x="777590" y="77571"/>
                    <a:pt x="866972" y="165858"/>
                    <a:pt x="812784" y="252507"/>
                  </a:cubicBezTo>
                  <a:cubicBezTo>
                    <a:pt x="831046" y="270715"/>
                    <a:pt x="846281" y="291082"/>
                    <a:pt x="851783" y="318418"/>
                  </a:cubicBezTo>
                  <a:cubicBezTo>
                    <a:pt x="851783" y="326249"/>
                    <a:pt x="851783" y="334061"/>
                    <a:pt x="851783" y="341890"/>
                  </a:cubicBezTo>
                  <a:cubicBezTo>
                    <a:pt x="835386" y="411463"/>
                    <a:pt x="764830" y="458476"/>
                    <a:pt x="648997" y="445820"/>
                  </a:cubicBezTo>
                  <a:cubicBezTo>
                    <a:pt x="619194" y="481543"/>
                    <a:pt x="566163" y="517477"/>
                    <a:pt x="483641" y="512861"/>
                  </a:cubicBezTo>
                  <a:cubicBezTo>
                    <a:pt x="440987" y="510516"/>
                    <a:pt x="411313" y="496932"/>
                    <a:pt x="385332" y="480429"/>
                  </a:cubicBezTo>
                  <a:cubicBezTo>
                    <a:pt x="357967" y="494148"/>
                    <a:pt x="328330" y="504913"/>
                    <a:pt x="285510" y="505032"/>
                  </a:cubicBezTo>
                  <a:cubicBezTo>
                    <a:pt x="186443" y="505235"/>
                    <a:pt x="120172" y="452385"/>
                    <a:pt x="118565" y="379892"/>
                  </a:cubicBezTo>
                  <a:cubicBezTo>
                    <a:pt x="54879" y="362933"/>
                    <a:pt x="11744" y="331277"/>
                    <a:pt x="0" y="277110"/>
                  </a:cubicBezTo>
                  <a:cubicBezTo>
                    <a:pt x="0" y="269281"/>
                    <a:pt x="0" y="261434"/>
                    <a:pt x="0" y="253638"/>
                  </a:cubicBezTo>
                  <a:cubicBezTo>
                    <a:pt x="12963" y="199962"/>
                    <a:pt x="53752" y="166245"/>
                    <a:pt x="121667" y="151953"/>
                  </a:cubicBezTo>
                  <a:cubicBezTo>
                    <a:pt x="117587" y="61406"/>
                    <a:pt x="253436" y="4826"/>
                    <a:pt x="365039" y="44717"/>
                  </a:cubicBezTo>
                  <a:cubicBezTo>
                    <a:pt x="391611" y="24991"/>
                    <a:pt x="429205" y="3476"/>
                    <a:pt x="483624" y="0"/>
                  </a:cubicBezTo>
                  <a:close/>
                </a:path>
              </a:pathLst>
            </a:custGeom>
            <a:solidFill>
              <a:srgbClr val="97C1A8"/>
            </a:solidFill>
          </p:spPr>
        </p:sp>
        <p:sp>
          <p:nvSpPr>
            <p:cNvPr name="TextBox 9" id="9"/>
            <p:cNvSpPr txBox="true"/>
            <p:nvPr/>
          </p:nvSpPr>
          <p:spPr>
            <a:xfrm>
              <a:off x="39927" y="47440"/>
              <a:ext cx="771928" cy="392479"/>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6864423" y="8411138"/>
            <a:ext cx="130465" cy="13046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270441" y="8411138"/>
            <a:ext cx="130465" cy="13046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7978321">
            <a:off x="16907868" y="8627331"/>
            <a:ext cx="414818" cy="414818"/>
          </a:xfrm>
          <a:custGeom>
            <a:avLst/>
            <a:gdLst/>
            <a:ahLst/>
            <a:cxnLst/>
            <a:rect r="r" b="b" t="t" l="l"/>
            <a:pathLst>
              <a:path h="414818" w="414818">
                <a:moveTo>
                  <a:pt x="0" y="0"/>
                </a:moveTo>
                <a:lnTo>
                  <a:pt x="414818" y="0"/>
                </a:lnTo>
                <a:lnTo>
                  <a:pt x="414818" y="414818"/>
                </a:lnTo>
                <a:lnTo>
                  <a:pt x="0" y="4148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10800000">
            <a:off x="16404878" y="9222992"/>
            <a:ext cx="1637164" cy="1692220"/>
            <a:chOff x="0" y="0"/>
            <a:chExt cx="744509" cy="769546"/>
          </a:xfrm>
        </p:grpSpPr>
        <p:sp>
          <p:nvSpPr>
            <p:cNvPr name="Freeform 18" id="18"/>
            <p:cNvSpPr/>
            <p:nvPr/>
          </p:nvSpPr>
          <p:spPr>
            <a:xfrm flipH="false" flipV="false" rot="0">
              <a:off x="0" y="0"/>
              <a:ext cx="744509" cy="769546"/>
            </a:xfrm>
            <a:custGeom>
              <a:avLst/>
              <a:gdLst/>
              <a:ahLst/>
              <a:cxnLst/>
              <a:rect r="r" b="b" t="t" l="l"/>
              <a:pathLst>
                <a:path h="769546" w="744509">
                  <a:moveTo>
                    <a:pt x="248304" y="750477"/>
                  </a:moveTo>
                  <a:cubicBezTo>
                    <a:pt x="286473" y="761991"/>
                    <a:pt x="329866" y="769546"/>
                    <a:pt x="372455" y="769546"/>
                  </a:cubicBezTo>
                  <a:cubicBezTo>
                    <a:pt x="415045" y="769546"/>
                    <a:pt x="456027" y="763069"/>
                    <a:pt x="493794" y="751555"/>
                  </a:cubicBezTo>
                  <a:cubicBezTo>
                    <a:pt x="494599" y="751196"/>
                    <a:pt x="495402" y="751196"/>
                    <a:pt x="496205" y="750836"/>
                  </a:cubicBezTo>
                  <a:cubicBezTo>
                    <a:pt x="638036" y="704781"/>
                    <a:pt x="742500" y="583167"/>
                    <a:pt x="744509" y="442005"/>
                  </a:cubicBezTo>
                  <a:lnTo>
                    <a:pt x="744509" y="0"/>
                  </a:lnTo>
                  <a:lnTo>
                    <a:pt x="0" y="0"/>
                  </a:lnTo>
                  <a:lnTo>
                    <a:pt x="0" y="441677"/>
                  </a:lnTo>
                  <a:cubicBezTo>
                    <a:pt x="2009" y="583886"/>
                    <a:pt x="104866" y="705501"/>
                    <a:pt x="248304" y="750477"/>
                  </a:cubicBezTo>
                  <a:close/>
                </a:path>
              </a:pathLst>
            </a:custGeom>
            <a:solidFill>
              <a:srgbClr val="8B80AF"/>
            </a:solidFill>
          </p:spPr>
        </p:sp>
        <p:sp>
          <p:nvSpPr>
            <p:cNvPr name="TextBox 19" id="19"/>
            <p:cNvSpPr txBox="true"/>
            <p:nvPr/>
          </p:nvSpPr>
          <p:spPr>
            <a:xfrm>
              <a:off x="0" y="-38100"/>
              <a:ext cx="744509" cy="680646"/>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618388">
            <a:off x="16168616" y="9161197"/>
            <a:ext cx="657479" cy="855996"/>
            <a:chOff x="0" y="0"/>
            <a:chExt cx="513946" cy="669126"/>
          </a:xfrm>
        </p:grpSpPr>
        <p:sp>
          <p:nvSpPr>
            <p:cNvPr name="Freeform 21" id="21"/>
            <p:cNvSpPr/>
            <p:nvPr/>
          </p:nvSpPr>
          <p:spPr>
            <a:xfrm flipH="false" flipV="false" rot="0">
              <a:off x="0" y="0"/>
              <a:ext cx="513946" cy="669126"/>
            </a:xfrm>
            <a:custGeom>
              <a:avLst/>
              <a:gdLst/>
              <a:ahLst/>
              <a:cxnLst/>
              <a:rect r="r" b="b" t="t" l="l"/>
              <a:pathLst>
                <a:path h="669126" w="513946">
                  <a:moveTo>
                    <a:pt x="256973" y="0"/>
                  </a:moveTo>
                  <a:lnTo>
                    <a:pt x="256973" y="0"/>
                  </a:lnTo>
                  <a:cubicBezTo>
                    <a:pt x="398896" y="0"/>
                    <a:pt x="513946" y="115051"/>
                    <a:pt x="513946" y="256973"/>
                  </a:cubicBezTo>
                  <a:lnTo>
                    <a:pt x="513946" y="412153"/>
                  </a:lnTo>
                  <a:cubicBezTo>
                    <a:pt x="513946" y="554075"/>
                    <a:pt x="398896" y="669126"/>
                    <a:pt x="256973" y="669126"/>
                  </a:cubicBezTo>
                  <a:lnTo>
                    <a:pt x="256973" y="669126"/>
                  </a:lnTo>
                  <a:cubicBezTo>
                    <a:pt x="115051" y="669126"/>
                    <a:pt x="0" y="554075"/>
                    <a:pt x="0" y="412153"/>
                  </a:cubicBezTo>
                  <a:lnTo>
                    <a:pt x="0" y="256973"/>
                  </a:lnTo>
                  <a:cubicBezTo>
                    <a:pt x="0" y="115051"/>
                    <a:pt x="115051" y="0"/>
                    <a:pt x="256973" y="0"/>
                  </a:cubicBezTo>
                  <a:close/>
                </a:path>
              </a:pathLst>
            </a:custGeom>
            <a:solidFill>
              <a:srgbClr val="97C1A8"/>
            </a:solidFill>
          </p:spPr>
        </p:sp>
        <p:sp>
          <p:nvSpPr>
            <p:cNvPr name="TextBox 22" id="22"/>
            <p:cNvSpPr txBox="true"/>
            <p:nvPr/>
          </p:nvSpPr>
          <p:spPr>
            <a:xfrm>
              <a:off x="0" y="-38100"/>
              <a:ext cx="513946" cy="707226"/>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6422176" y="9589194"/>
            <a:ext cx="507479" cy="50747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C0B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62613" y="522604"/>
            <a:ext cx="3800118" cy="1088392"/>
          </a:xfrm>
          <a:prstGeom prst="rect">
            <a:avLst/>
          </a:prstGeom>
        </p:spPr>
        <p:txBody>
          <a:bodyPr anchor="t" rtlCol="false" tIns="0" lIns="0" bIns="0" rIns="0">
            <a:spAutoFit/>
          </a:bodyPr>
          <a:lstStyle/>
          <a:p>
            <a:pPr algn="ctr">
              <a:lnSpc>
                <a:spcPts val="8470"/>
              </a:lnSpc>
              <a:spcBef>
                <a:spcPct val="0"/>
              </a:spcBef>
            </a:pPr>
            <a:r>
              <a:rPr lang="en-US" sz="7700" spc="-77">
                <a:solidFill>
                  <a:srgbClr val="3884FD"/>
                </a:solidFill>
                <a:latin typeface="Nunito Bold"/>
              </a:rPr>
              <a:t>Aufgabe</a:t>
            </a:r>
          </a:p>
        </p:txBody>
      </p:sp>
      <p:sp>
        <p:nvSpPr>
          <p:cNvPr name="TextBox 3" id="3"/>
          <p:cNvSpPr txBox="true"/>
          <p:nvPr/>
        </p:nvSpPr>
        <p:spPr>
          <a:xfrm rot="0">
            <a:off x="514356" y="1850989"/>
            <a:ext cx="13498627" cy="7659826"/>
          </a:xfrm>
          <a:prstGeom prst="rect">
            <a:avLst/>
          </a:prstGeom>
        </p:spPr>
        <p:txBody>
          <a:bodyPr anchor="t" rtlCol="false" tIns="0" lIns="0" bIns="0" rIns="0">
            <a:spAutoFit/>
          </a:bodyPr>
          <a:lstStyle/>
          <a:p>
            <a:pPr>
              <a:lnSpc>
                <a:spcPts val="5253"/>
              </a:lnSpc>
            </a:pPr>
            <a:r>
              <a:rPr lang="en-US" sz="4775" spc="-47">
                <a:solidFill>
                  <a:srgbClr val="004AAD"/>
                </a:solidFill>
                <a:latin typeface="Nunito Bold"/>
              </a:rPr>
              <a:t>Bearbeitet in den nächsten 15 Minuten in Einzelarbeit die folgenden Aufgaben:</a:t>
            </a:r>
          </a:p>
          <a:p>
            <a:pPr>
              <a:lnSpc>
                <a:spcPts val="5253"/>
              </a:lnSpc>
            </a:pPr>
          </a:p>
          <a:p>
            <a:pPr>
              <a:lnSpc>
                <a:spcPts val="5253"/>
              </a:lnSpc>
            </a:pPr>
            <a:r>
              <a:rPr lang="en-US" sz="4775" spc="-47">
                <a:solidFill>
                  <a:srgbClr val="004AAD"/>
                </a:solidFill>
                <a:latin typeface="Nunito Bold"/>
              </a:rPr>
              <a:t>1. Wählt eine berühmte Person aus. </a:t>
            </a:r>
          </a:p>
          <a:p>
            <a:pPr>
              <a:lnSpc>
                <a:spcPts val="5253"/>
              </a:lnSpc>
            </a:pPr>
            <a:r>
              <a:rPr lang="en-US" sz="4775" spc="-47">
                <a:solidFill>
                  <a:srgbClr val="004AAD"/>
                </a:solidFill>
                <a:latin typeface="Nunito Bold"/>
              </a:rPr>
              <a:t>Am besten eine Person, die ihr noch nicht gut kennt. </a:t>
            </a:r>
          </a:p>
          <a:p>
            <a:pPr>
              <a:lnSpc>
                <a:spcPts val="5253"/>
              </a:lnSpc>
            </a:pPr>
          </a:p>
          <a:p>
            <a:pPr>
              <a:lnSpc>
                <a:spcPts val="5253"/>
              </a:lnSpc>
            </a:pPr>
            <a:r>
              <a:rPr lang="en-US" sz="4775" spc="-47">
                <a:solidFill>
                  <a:srgbClr val="004AAD"/>
                </a:solidFill>
                <a:latin typeface="Nunito Bold"/>
              </a:rPr>
              <a:t>2. Sucht online nach Informationen über diese Person und erklärt in einem kurzen Text, wie diese Informationen Meinungen über die Person bilden können.</a:t>
            </a:r>
          </a:p>
          <a:p>
            <a:pPr>
              <a:lnSpc>
                <a:spcPts val="3076"/>
              </a:lnSpc>
              <a:spcBef>
                <a:spcPct val="0"/>
              </a:spcBef>
            </a:pPr>
          </a:p>
        </p:txBody>
      </p:sp>
      <p:grpSp>
        <p:nvGrpSpPr>
          <p:cNvPr name="Group 4" id="4"/>
          <p:cNvGrpSpPr/>
          <p:nvPr/>
        </p:nvGrpSpPr>
        <p:grpSpPr>
          <a:xfrm rot="0">
            <a:off x="14287048" y="5657089"/>
            <a:ext cx="4000952" cy="4960549"/>
            <a:chOff x="0" y="0"/>
            <a:chExt cx="5334602" cy="6614066"/>
          </a:xfrm>
        </p:grpSpPr>
        <p:grpSp>
          <p:nvGrpSpPr>
            <p:cNvPr name="Group 5" id="5"/>
            <p:cNvGrpSpPr/>
            <p:nvPr/>
          </p:nvGrpSpPr>
          <p:grpSpPr>
            <a:xfrm rot="0">
              <a:off x="2124630" y="0"/>
              <a:ext cx="2427359" cy="2987519"/>
              <a:chOff x="0" y="0"/>
              <a:chExt cx="660400" cy="812800"/>
            </a:xfrm>
          </p:grpSpPr>
          <p:sp>
            <p:nvSpPr>
              <p:cNvPr name="Freeform 6" id="6"/>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BD872"/>
              </a:solidFill>
            </p:spPr>
          </p:sp>
          <p:sp>
            <p:nvSpPr>
              <p:cNvPr name="TextBox 7" id="7"/>
              <p:cNvSpPr txBox="true"/>
              <p:nvPr/>
            </p:nvSpPr>
            <p:spPr>
              <a:xfrm>
                <a:off x="0" y="88900"/>
                <a:ext cx="660400" cy="723900"/>
              </a:xfrm>
              <a:prstGeom prst="rect">
                <a:avLst/>
              </a:prstGeom>
            </p:spPr>
            <p:txBody>
              <a:bodyPr anchor="ctr" rtlCol="false" tIns="50800" lIns="50800" bIns="50800" rIns="50800"/>
              <a:lstStyle/>
              <a:p>
                <a:pPr algn="ctr">
                  <a:lnSpc>
                    <a:spcPts val="2660"/>
                  </a:lnSpc>
                </a:pPr>
              </a:p>
            </p:txBody>
          </p:sp>
        </p:grpSp>
        <p:grpSp>
          <p:nvGrpSpPr>
            <p:cNvPr name="Group 8" id="8"/>
            <p:cNvGrpSpPr/>
            <p:nvPr/>
          </p:nvGrpSpPr>
          <p:grpSpPr>
            <a:xfrm rot="0">
              <a:off x="910950" y="0"/>
              <a:ext cx="2427359" cy="2987519"/>
              <a:chOff x="0" y="0"/>
              <a:chExt cx="660400" cy="812800"/>
            </a:xfrm>
          </p:grpSpPr>
          <p:sp>
            <p:nvSpPr>
              <p:cNvPr name="Freeform 9" id="9"/>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BD872"/>
              </a:solidFill>
            </p:spPr>
          </p:sp>
          <p:sp>
            <p:nvSpPr>
              <p:cNvPr name="TextBox 10" id="10"/>
              <p:cNvSpPr txBox="true"/>
              <p:nvPr/>
            </p:nvSpPr>
            <p:spPr>
              <a:xfrm>
                <a:off x="0" y="88900"/>
                <a:ext cx="660400" cy="723900"/>
              </a:xfrm>
              <a:prstGeom prst="rect">
                <a:avLst/>
              </a:prstGeom>
            </p:spPr>
            <p:txBody>
              <a:bodyPr anchor="ctr" rtlCol="false" tIns="50800" lIns="50800" bIns="50800" rIns="50800"/>
              <a:lstStyle/>
              <a:p>
                <a:pPr algn="ctr">
                  <a:lnSpc>
                    <a:spcPts val="2660"/>
                  </a:lnSpc>
                </a:pPr>
              </a:p>
            </p:txBody>
          </p:sp>
        </p:grpSp>
        <p:grpSp>
          <p:nvGrpSpPr>
            <p:cNvPr name="Group 11" id="11"/>
            <p:cNvGrpSpPr/>
            <p:nvPr/>
          </p:nvGrpSpPr>
          <p:grpSpPr>
            <a:xfrm rot="0">
              <a:off x="1306590" y="639027"/>
              <a:ext cx="2721423" cy="2987519"/>
              <a:chOff x="0" y="0"/>
              <a:chExt cx="740405" cy="812800"/>
            </a:xfrm>
          </p:grpSpPr>
          <p:sp>
            <p:nvSpPr>
              <p:cNvPr name="Freeform 12" id="12"/>
              <p:cNvSpPr/>
              <p:nvPr/>
            </p:nvSpPr>
            <p:spPr>
              <a:xfrm flipH="false" flipV="false" rot="0">
                <a:off x="0" y="0"/>
                <a:ext cx="740405" cy="812800"/>
              </a:xfrm>
              <a:custGeom>
                <a:avLst/>
                <a:gdLst/>
                <a:ahLst/>
                <a:cxnLst/>
                <a:rect r="r" b="b" t="t" l="l"/>
                <a:pathLst>
                  <a:path h="812800" w="740405">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name="TextBox 13" id="13"/>
              <p:cNvSpPr txBox="true"/>
              <p:nvPr/>
            </p:nvSpPr>
            <p:spPr>
              <a:xfrm>
                <a:off x="69413" y="38100"/>
                <a:ext cx="601579" cy="698500"/>
              </a:xfrm>
              <a:prstGeom prst="rect">
                <a:avLst/>
              </a:prstGeom>
            </p:spPr>
            <p:txBody>
              <a:bodyPr anchor="ctr" rtlCol="false" tIns="50800" lIns="50800" bIns="50800" rIns="50800"/>
              <a:lstStyle/>
              <a:p>
                <a:pPr algn="ctr">
                  <a:lnSpc>
                    <a:spcPts val="2660"/>
                  </a:lnSpc>
                </a:pPr>
              </a:p>
            </p:txBody>
          </p:sp>
        </p:grpSp>
        <p:grpSp>
          <p:nvGrpSpPr>
            <p:cNvPr name="Group 14" id="14"/>
            <p:cNvGrpSpPr/>
            <p:nvPr/>
          </p:nvGrpSpPr>
          <p:grpSpPr>
            <a:xfrm rot="-9433969">
              <a:off x="2109801" y="692734"/>
              <a:ext cx="2325195" cy="1167000"/>
              <a:chOff x="0" y="0"/>
              <a:chExt cx="632605" cy="317500"/>
            </a:xfrm>
          </p:grpSpPr>
          <p:sp>
            <p:nvSpPr>
              <p:cNvPr name="Freeform 15" id="15"/>
              <p:cNvSpPr/>
              <p:nvPr/>
            </p:nvSpPr>
            <p:spPr>
              <a:xfrm flipH="false" flipV="false" rot="0">
                <a:off x="0" y="0"/>
                <a:ext cx="632605" cy="317500"/>
              </a:xfrm>
              <a:custGeom>
                <a:avLst/>
                <a:gdLst/>
                <a:ahLst/>
                <a:cxnLst/>
                <a:rect r="r" b="b" t="t" l="l"/>
                <a:pathLst>
                  <a:path h="317500" w="632605">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FBD872"/>
              </a:solidFill>
            </p:spPr>
          </p:sp>
          <p:sp>
            <p:nvSpPr>
              <p:cNvPr name="TextBox 16" id="16"/>
              <p:cNvSpPr txBox="true"/>
              <p:nvPr/>
            </p:nvSpPr>
            <p:spPr>
              <a:xfrm>
                <a:off x="0" y="88900"/>
                <a:ext cx="632605" cy="228600"/>
              </a:xfrm>
              <a:prstGeom prst="rect">
                <a:avLst/>
              </a:prstGeom>
            </p:spPr>
            <p:txBody>
              <a:bodyPr anchor="ctr" rtlCol="false" tIns="50800" lIns="50800" bIns="50800" rIns="50800"/>
              <a:lstStyle/>
              <a:p>
                <a:pPr algn="ctr">
                  <a:lnSpc>
                    <a:spcPts val="2660"/>
                  </a:lnSpc>
                </a:pPr>
              </a:p>
            </p:txBody>
          </p:sp>
        </p:grpSp>
        <p:grpSp>
          <p:nvGrpSpPr>
            <p:cNvPr name="Group 17" id="17"/>
            <p:cNvGrpSpPr/>
            <p:nvPr/>
          </p:nvGrpSpPr>
          <p:grpSpPr>
            <a:xfrm rot="-1361101">
              <a:off x="1176936" y="398403"/>
              <a:ext cx="1612418" cy="1276234"/>
              <a:chOff x="0" y="0"/>
              <a:chExt cx="438683" cy="347219"/>
            </a:xfrm>
          </p:grpSpPr>
          <p:sp>
            <p:nvSpPr>
              <p:cNvPr name="Freeform 18" id="18"/>
              <p:cNvSpPr/>
              <p:nvPr/>
            </p:nvSpPr>
            <p:spPr>
              <a:xfrm flipH="false" flipV="false" rot="0">
                <a:off x="0" y="0"/>
                <a:ext cx="438683" cy="347219"/>
              </a:xfrm>
              <a:custGeom>
                <a:avLst/>
                <a:gdLst/>
                <a:ahLst/>
                <a:cxnLst/>
                <a:rect r="r" b="b" t="t" l="l"/>
                <a:pathLst>
                  <a:path h="347219" w="438683">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FBD872"/>
              </a:solidFill>
            </p:spPr>
          </p:sp>
          <p:sp>
            <p:nvSpPr>
              <p:cNvPr name="TextBox 19" id="19"/>
              <p:cNvSpPr txBox="true"/>
              <p:nvPr/>
            </p:nvSpPr>
            <p:spPr>
              <a:xfrm>
                <a:off x="41127" y="-5548"/>
                <a:ext cx="356430" cy="320215"/>
              </a:xfrm>
              <a:prstGeom prst="rect">
                <a:avLst/>
              </a:prstGeom>
            </p:spPr>
            <p:txBody>
              <a:bodyPr anchor="ctr" rtlCol="false" tIns="50800" lIns="50800" bIns="50800" rIns="50800"/>
              <a:lstStyle/>
              <a:p>
                <a:pPr algn="ctr">
                  <a:lnSpc>
                    <a:spcPts val="2660"/>
                  </a:lnSpc>
                </a:pPr>
              </a:p>
            </p:txBody>
          </p:sp>
        </p:grpSp>
        <p:grpSp>
          <p:nvGrpSpPr>
            <p:cNvPr name="Group 20" id="20"/>
            <p:cNvGrpSpPr/>
            <p:nvPr/>
          </p:nvGrpSpPr>
          <p:grpSpPr>
            <a:xfrm rot="0">
              <a:off x="0" y="3792520"/>
              <a:ext cx="5334602" cy="2821546"/>
              <a:chOff x="0" y="0"/>
              <a:chExt cx="1451360" cy="767644"/>
            </a:xfrm>
          </p:grpSpPr>
          <p:sp>
            <p:nvSpPr>
              <p:cNvPr name="Freeform 21" id="21"/>
              <p:cNvSpPr/>
              <p:nvPr/>
            </p:nvSpPr>
            <p:spPr>
              <a:xfrm flipH="false" flipV="false" rot="0">
                <a:off x="0" y="0"/>
                <a:ext cx="1451360" cy="767644"/>
              </a:xfrm>
              <a:custGeom>
                <a:avLst/>
                <a:gdLst/>
                <a:ahLst/>
                <a:cxnLst/>
                <a:rect r="r" b="b" t="t" l="l"/>
                <a:pathLst>
                  <a:path h="767644" w="1451360">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name="TextBox 22" id="22"/>
              <p:cNvSpPr txBox="true"/>
              <p:nvPr/>
            </p:nvSpPr>
            <p:spPr>
              <a:xfrm>
                <a:off x="0" y="88900"/>
                <a:ext cx="1451360" cy="678744"/>
              </a:xfrm>
              <a:prstGeom prst="rect">
                <a:avLst/>
              </a:prstGeom>
            </p:spPr>
            <p:txBody>
              <a:bodyPr anchor="ctr" rtlCol="false" tIns="50800" lIns="50800" bIns="50800" rIns="50800"/>
              <a:lstStyle/>
              <a:p>
                <a:pPr algn="ctr">
                  <a:lnSpc>
                    <a:spcPts val="2660"/>
                  </a:lnSpc>
                </a:pPr>
              </a:p>
            </p:txBody>
          </p:sp>
        </p:grpSp>
        <p:grpSp>
          <p:nvGrpSpPr>
            <p:cNvPr name="Group 23" id="23"/>
            <p:cNvGrpSpPr/>
            <p:nvPr/>
          </p:nvGrpSpPr>
          <p:grpSpPr>
            <a:xfrm rot="0">
              <a:off x="1843628" y="4012107"/>
              <a:ext cx="1300124" cy="1799671"/>
              <a:chOff x="0" y="0"/>
              <a:chExt cx="353719" cy="489628"/>
            </a:xfrm>
          </p:grpSpPr>
          <p:sp>
            <p:nvSpPr>
              <p:cNvPr name="Freeform 24" id="24"/>
              <p:cNvSpPr/>
              <p:nvPr/>
            </p:nvSpPr>
            <p:spPr>
              <a:xfrm flipH="false" flipV="false" rot="0">
                <a:off x="0" y="0"/>
                <a:ext cx="353719" cy="489628"/>
              </a:xfrm>
              <a:custGeom>
                <a:avLst/>
                <a:gdLst/>
                <a:ahLst/>
                <a:cxnLst/>
                <a:rect r="r" b="b" t="t" l="l"/>
                <a:pathLst>
                  <a:path h="489628" w="353719">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name="TextBox 25" id="25"/>
              <p:cNvSpPr txBox="true"/>
              <p:nvPr/>
            </p:nvSpPr>
            <p:spPr>
              <a:xfrm>
                <a:off x="0" y="-38100"/>
                <a:ext cx="353719" cy="527728"/>
              </a:xfrm>
              <a:prstGeom prst="rect">
                <a:avLst/>
              </a:prstGeom>
            </p:spPr>
            <p:txBody>
              <a:bodyPr anchor="ctr" rtlCol="false" tIns="50800" lIns="50800" bIns="50800" rIns="50800"/>
              <a:lstStyle/>
              <a:p>
                <a:pPr algn="ctr">
                  <a:lnSpc>
                    <a:spcPts val="2660"/>
                  </a:lnSpc>
                </a:pPr>
              </a:p>
            </p:txBody>
          </p:sp>
        </p:grpSp>
        <p:grpSp>
          <p:nvGrpSpPr>
            <p:cNvPr name="Group 26" id="26"/>
            <p:cNvGrpSpPr/>
            <p:nvPr/>
          </p:nvGrpSpPr>
          <p:grpSpPr>
            <a:xfrm rot="0">
              <a:off x="993206" y="5229069"/>
              <a:ext cx="1384997" cy="138499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DAF6zbivV78</dc:identifier>
  <dcterms:modified xsi:type="dcterms:W3CDTF">2011-08-01T06:04:30Z</dcterms:modified>
  <cp:revision>1</cp:revision>
  <dc:title>M@PS W2 DS 1.3 Niveau 2</dc:title>
</cp:coreProperties>
</file>