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Nunito 2" panose="020B0604020202020204" charset="0"/>
      <p:regular r:id="rId14"/>
    </p:embeddedFont>
    <p:embeddedFont>
      <p:font typeface="Nunito 2 Bold" panose="020B0604020202020204" charset="0"/>
      <p:regular r:id="rId15"/>
    </p:embeddedFont>
    <p:embeddedFont>
      <p:font typeface="Nunito 1 Bold" panose="020B0604020202020204" charset="0"/>
      <p:regular r:id="rId16"/>
    </p:embeddedFont>
    <p:embeddedFont>
      <p:font typeface="Canva Sans 1"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6" d="100"/>
          <a:sy n="26" d="100"/>
        </p:scale>
        <p:origin x="44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crp.berkman.harvard.edu/"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7.xml"/><Relationship Id="rId5" Type="http://schemas.openxmlformats.org/officeDocument/2006/relationships/hyperlink" Target="https://fr-agil.uni-frankfurt.de/maps/" TargetMode="External"/><Relationship Id="rId4" Type="http://schemas.openxmlformats.org/officeDocument/2006/relationships/hyperlink" Target="https://cyber.harvard.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TextBox 2"/>
          <p:cNvSpPr txBox="1"/>
          <p:nvPr/>
        </p:nvSpPr>
        <p:spPr>
          <a:xfrm>
            <a:off x="8113271" y="3415321"/>
            <a:ext cx="7499544" cy="5097143"/>
          </a:xfrm>
          <a:prstGeom prst="rect">
            <a:avLst/>
          </a:prstGeom>
        </p:spPr>
        <p:txBody>
          <a:bodyPr lIns="0" tIns="0" rIns="0" bIns="0" rtlCol="0" anchor="t">
            <a:spAutoFit/>
          </a:bodyPr>
          <a:lstStyle/>
          <a:p>
            <a:pPr>
              <a:lnSpc>
                <a:spcPts val="10009"/>
              </a:lnSpc>
            </a:pPr>
            <a:r>
              <a:rPr lang="en-US" sz="9099" spc="-90">
                <a:solidFill>
                  <a:srgbClr val="3884FD"/>
                </a:solidFill>
                <a:latin typeface="Nunito 1 Bold"/>
              </a:rPr>
              <a:t>Auf negative Informationen reagieren</a:t>
            </a:r>
          </a:p>
          <a:p>
            <a:pPr>
              <a:lnSpc>
                <a:spcPts val="10009"/>
              </a:lnSpc>
            </a:pPr>
            <a:endParaRPr lang="en-US" sz="9099" spc="-90">
              <a:solidFill>
                <a:srgbClr val="3884FD"/>
              </a:solidFill>
              <a:latin typeface="Nunito 1 Bold"/>
            </a:endParaRPr>
          </a:p>
        </p:txBody>
      </p:sp>
      <p:grpSp>
        <p:nvGrpSpPr>
          <p:cNvPr id="3" name="Group 3"/>
          <p:cNvGrpSpPr/>
          <p:nvPr/>
        </p:nvGrpSpPr>
        <p:grpSpPr>
          <a:xfrm rot="5400000">
            <a:off x="1781137" y="2769738"/>
            <a:ext cx="5629422" cy="3567802"/>
            <a:chOff x="0" y="0"/>
            <a:chExt cx="7505897" cy="4757069"/>
          </a:xfrm>
        </p:grpSpPr>
        <p:grpSp>
          <p:nvGrpSpPr>
            <p:cNvPr id="4" name="Group 4"/>
            <p:cNvGrpSpPr/>
            <p:nvPr/>
          </p:nvGrpSpPr>
          <p:grpSpPr>
            <a:xfrm>
              <a:off x="0" y="0"/>
              <a:ext cx="7505897" cy="4757069"/>
              <a:chOff x="0" y="0"/>
              <a:chExt cx="2192281" cy="1389419"/>
            </a:xfrm>
          </p:grpSpPr>
          <p:sp>
            <p:nvSpPr>
              <p:cNvPr id="5" name="Freeform 5"/>
              <p:cNvSpPr/>
              <p:nvPr/>
            </p:nvSpPr>
            <p:spPr>
              <a:xfrm>
                <a:off x="0" y="0"/>
                <a:ext cx="2192281" cy="1389419"/>
              </a:xfrm>
              <a:custGeom>
                <a:avLst/>
                <a:gdLst/>
                <a:ahLst/>
                <a:cxnLst/>
                <a:rect l="l" t="t" r="r" b="b"/>
                <a:pathLst>
                  <a:path w="2192281" h="1389419">
                    <a:moveTo>
                      <a:pt x="47435" y="0"/>
                    </a:moveTo>
                    <a:lnTo>
                      <a:pt x="2144846" y="0"/>
                    </a:lnTo>
                    <a:cubicBezTo>
                      <a:pt x="2171044" y="0"/>
                      <a:pt x="2192281" y="21237"/>
                      <a:pt x="2192281" y="47435"/>
                    </a:cubicBezTo>
                    <a:lnTo>
                      <a:pt x="2192281" y="1341984"/>
                    </a:lnTo>
                    <a:cubicBezTo>
                      <a:pt x="2192281" y="1368181"/>
                      <a:pt x="2171044" y="1389419"/>
                      <a:pt x="2144846" y="1389419"/>
                    </a:cubicBezTo>
                    <a:lnTo>
                      <a:pt x="47435" y="1389419"/>
                    </a:lnTo>
                    <a:cubicBezTo>
                      <a:pt x="34854" y="1389419"/>
                      <a:pt x="22789" y="1384421"/>
                      <a:pt x="13893" y="1375525"/>
                    </a:cubicBezTo>
                    <a:cubicBezTo>
                      <a:pt x="4998" y="1366630"/>
                      <a:pt x="0" y="1354564"/>
                      <a:pt x="0" y="1341984"/>
                    </a:cubicBezTo>
                    <a:lnTo>
                      <a:pt x="0" y="47435"/>
                    </a:lnTo>
                    <a:cubicBezTo>
                      <a:pt x="0" y="34854"/>
                      <a:pt x="4998" y="22789"/>
                      <a:pt x="13893" y="13893"/>
                    </a:cubicBezTo>
                    <a:cubicBezTo>
                      <a:pt x="22789" y="4998"/>
                      <a:pt x="34854" y="0"/>
                      <a:pt x="47435" y="0"/>
                    </a:cubicBezTo>
                    <a:close/>
                  </a:path>
                </a:pathLst>
              </a:custGeom>
              <a:solidFill>
                <a:srgbClr val="4C6FBF"/>
              </a:solidFill>
            </p:spPr>
          </p:sp>
          <p:sp>
            <p:nvSpPr>
              <p:cNvPr id="6" name="TextBox 6"/>
              <p:cNvSpPr txBox="1"/>
              <p:nvPr/>
            </p:nvSpPr>
            <p:spPr>
              <a:xfrm>
                <a:off x="0" y="-38100"/>
                <a:ext cx="2192281" cy="1427519"/>
              </a:xfrm>
              <a:prstGeom prst="rect">
                <a:avLst/>
              </a:prstGeom>
            </p:spPr>
            <p:txBody>
              <a:bodyPr lIns="50800" tIns="50800" rIns="50800" bIns="50800" rtlCol="0" anchor="ctr"/>
              <a:lstStyle/>
              <a:p>
                <a:pPr algn="ctr">
                  <a:lnSpc>
                    <a:spcPts val="2660"/>
                  </a:lnSpc>
                </a:pPr>
                <a:endParaRPr/>
              </a:p>
            </p:txBody>
          </p:sp>
        </p:grpSp>
        <p:grpSp>
          <p:nvGrpSpPr>
            <p:cNvPr id="7" name="Group 7"/>
            <p:cNvGrpSpPr/>
            <p:nvPr/>
          </p:nvGrpSpPr>
          <p:grpSpPr>
            <a:xfrm>
              <a:off x="238798" y="249766"/>
              <a:ext cx="7028300" cy="4257537"/>
              <a:chOff x="0" y="0"/>
              <a:chExt cx="2052787" cy="1243518"/>
            </a:xfrm>
          </p:grpSpPr>
          <p:sp>
            <p:nvSpPr>
              <p:cNvPr id="8" name="Freeform 8"/>
              <p:cNvSpPr/>
              <p:nvPr/>
            </p:nvSpPr>
            <p:spPr>
              <a:xfrm>
                <a:off x="0" y="0"/>
                <a:ext cx="2052787" cy="1243518"/>
              </a:xfrm>
              <a:custGeom>
                <a:avLst/>
                <a:gdLst/>
                <a:ahLst/>
                <a:cxnLst/>
                <a:rect l="l" t="t" r="r" b="b"/>
                <a:pathLst>
                  <a:path w="2052787" h="1243518">
                    <a:moveTo>
                      <a:pt x="50658" y="0"/>
                    </a:moveTo>
                    <a:lnTo>
                      <a:pt x="2002129" y="0"/>
                    </a:lnTo>
                    <a:cubicBezTo>
                      <a:pt x="2030107" y="0"/>
                      <a:pt x="2052787" y="22680"/>
                      <a:pt x="2052787" y="50658"/>
                    </a:cubicBezTo>
                    <a:lnTo>
                      <a:pt x="2052787" y="1192860"/>
                    </a:lnTo>
                    <a:cubicBezTo>
                      <a:pt x="2052787" y="1220838"/>
                      <a:pt x="2030107" y="1243518"/>
                      <a:pt x="2002129" y="1243518"/>
                    </a:cubicBezTo>
                    <a:lnTo>
                      <a:pt x="50658" y="1243518"/>
                    </a:lnTo>
                    <a:cubicBezTo>
                      <a:pt x="22680" y="1243518"/>
                      <a:pt x="0" y="1220838"/>
                      <a:pt x="0" y="1192860"/>
                    </a:cubicBezTo>
                    <a:lnTo>
                      <a:pt x="0" y="50658"/>
                    </a:lnTo>
                    <a:cubicBezTo>
                      <a:pt x="0" y="22680"/>
                      <a:pt x="22680" y="0"/>
                      <a:pt x="50658" y="0"/>
                    </a:cubicBezTo>
                    <a:close/>
                  </a:path>
                </a:pathLst>
              </a:custGeom>
              <a:solidFill>
                <a:srgbClr val="FFFFFF"/>
              </a:solidFill>
            </p:spPr>
          </p:sp>
          <p:sp>
            <p:nvSpPr>
              <p:cNvPr id="9" name="TextBox 9"/>
              <p:cNvSpPr txBox="1"/>
              <p:nvPr/>
            </p:nvSpPr>
            <p:spPr>
              <a:xfrm>
                <a:off x="0" y="-38100"/>
                <a:ext cx="2052787" cy="1281618"/>
              </a:xfrm>
              <a:prstGeom prst="rect">
                <a:avLst/>
              </a:prstGeom>
            </p:spPr>
            <p:txBody>
              <a:bodyPr lIns="50800" tIns="50800" rIns="50800" bIns="50800" rtlCol="0" anchor="ctr"/>
              <a:lstStyle/>
              <a:p>
                <a:pPr algn="ctr">
                  <a:lnSpc>
                    <a:spcPts val="2660"/>
                  </a:lnSpc>
                </a:pPr>
                <a:endParaRPr/>
              </a:p>
            </p:txBody>
          </p:sp>
        </p:grpSp>
      </p:grpSp>
      <p:grpSp>
        <p:nvGrpSpPr>
          <p:cNvPr id="10" name="Group 10"/>
          <p:cNvGrpSpPr/>
          <p:nvPr/>
        </p:nvGrpSpPr>
        <p:grpSpPr>
          <a:xfrm>
            <a:off x="4032208" y="6535617"/>
            <a:ext cx="1127279" cy="371646"/>
            <a:chOff x="0" y="0"/>
            <a:chExt cx="438999" cy="144731"/>
          </a:xfrm>
        </p:grpSpPr>
        <p:sp>
          <p:nvSpPr>
            <p:cNvPr id="11" name="Freeform 11"/>
            <p:cNvSpPr/>
            <p:nvPr/>
          </p:nvSpPr>
          <p:spPr>
            <a:xfrm>
              <a:off x="0" y="0"/>
              <a:ext cx="438999" cy="144731"/>
            </a:xfrm>
            <a:custGeom>
              <a:avLst/>
              <a:gdLst/>
              <a:ahLst/>
              <a:cxnLst/>
              <a:rect l="l" t="t" r="r" b="b"/>
              <a:pathLst>
                <a:path w="438999" h="144731">
                  <a:moveTo>
                    <a:pt x="72365" y="0"/>
                  </a:moveTo>
                  <a:lnTo>
                    <a:pt x="366634" y="0"/>
                  </a:lnTo>
                  <a:cubicBezTo>
                    <a:pt x="406600" y="0"/>
                    <a:pt x="438999" y="32399"/>
                    <a:pt x="438999" y="72365"/>
                  </a:cubicBezTo>
                  <a:lnTo>
                    <a:pt x="438999" y="72365"/>
                  </a:lnTo>
                  <a:cubicBezTo>
                    <a:pt x="438999" y="91558"/>
                    <a:pt x="431375" y="109964"/>
                    <a:pt x="417804" y="123536"/>
                  </a:cubicBezTo>
                  <a:cubicBezTo>
                    <a:pt x="404233" y="137107"/>
                    <a:pt x="385826" y="144731"/>
                    <a:pt x="366634" y="144731"/>
                  </a:cubicBezTo>
                  <a:lnTo>
                    <a:pt x="72365" y="144731"/>
                  </a:lnTo>
                  <a:cubicBezTo>
                    <a:pt x="32399" y="144731"/>
                    <a:pt x="0" y="112332"/>
                    <a:pt x="0" y="72365"/>
                  </a:cubicBezTo>
                  <a:lnTo>
                    <a:pt x="0" y="72365"/>
                  </a:lnTo>
                  <a:cubicBezTo>
                    <a:pt x="0" y="32399"/>
                    <a:pt x="32399" y="0"/>
                    <a:pt x="72365" y="0"/>
                  </a:cubicBezTo>
                  <a:close/>
                </a:path>
              </a:pathLst>
            </a:custGeom>
            <a:solidFill>
              <a:srgbClr val="4C6FBF"/>
            </a:solidFill>
          </p:spPr>
        </p:sp>
        <p:sp>
          <p:nvSpPr>
            <p:cNvPr id="12" name="TextBox 12"/>
            <p:cNvSpPr txBox="1"/>
            <p:nvPr/>
          </p:nvSpPr>
          <p:spPr>
            <a:xfrm>
              <a:off x="0" y="-38100"/>
              <a:ext cx="438999" cy="182831"/>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10800000">
            <a:off x="3696256" y="3720906"/>
            <a:ext cx="1799184" cy="1665467"/>
            <a:chOff x="0" y="0"/>
            <a:chExt cx="2398912" cy="2220623"/>
          </a:xfrm>
        </p:grpSpPr>
        <p:grpSp>
          <p:nvGrpSpPr>
            <p:cNvPr id="14" name="Group 14"/>
            <p:cNvGrpSpPr/>
            <p:nvPr/>
          </p:nvGrpSpPr>
          <p:grpSpPr>
            <a:xfrm>
              <a:off x="0" y="743762"/>
              <a:ext cx="734736" cy="1476861"/>
              <a:chOff x="0" y="0"/>
              <a:chExt cx="680125" cy="1367091"/>
            </a:xfrm>
          </p:grpSpPr>
          <p:sp>
            <p:nvSpPr>
              <p:cNvPr id="15" name="Freeform 15"/>
              <p:cNvSpPr/>
              <p:nvPr/>
            </p:nvSpPr>
            <p:spPr>
              <a:xfrm>
                <a:off x="0" y="0"/>
                <a:ext cx="680125" cy="1367091"/>
              </a:xfrm>
              <a:custGeom>
                <a:avLst/>
                <a:gdLst/>
                <a:ahLst/>
                <a:cxnLst/>
                <a:rect l="l" t="t" r="r" b="b"/>
                <a:pathLst>
                  <a:path w="680125" h="1367091">
                    <a:moveTo>
                      <a:pt x="0" y="0"/>
                    </a:moveTo>
                    <a:lnTo>
                      <a:pt x="680125" y="0"/>
                    </a:lnTo>
                    <a:lnTo>
                      <a:pt x="680125" y="1367091"/>
                    </a:lnTo>
                    <a:lnTo>
                      <a:pt x="0" y="1367091"/>
                    </a:lnTo>
                    <a:close/>
                  </a:path>
                </a:pathLst>
              </a:custGeom>
              <a:solidFill>
                <a:srgbClr val="A9FFE0"/>
              </a:solidFill>
            </p:spPr>
          </p:sp>
          <p:sp>
            <p:nvSpPr>
              <p:cNvPr id="16" name="TextBox 16"/>
              <p:cNvSpPr txBox="1"/>
              <p:nvPr/>
            </p:nvSpPr>
            <p:spPr>
              <a:xfrm>
                <a:off x="0" y="-38100"/>
                <a:ext cx="680125" cy="1405191"/>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4859504">
              <a:off x="285826" y="690059"/>
              <a:ext cx="1700992" cy="355569"/>
              <a:chOff x="0" y="0"/>
              <a:chExt cx="812800" cy="169904"/>
            </a:xfrm>
          </p:grpSpPr>
          <p:sp>
            <p:nvSpPr>
              <p:cNvPr id="18" name="Freeform 18"/>
              <p:cNvSpPr/>
              <p:nvPr/>
            </p:nvSpPr>
            <p:spPr>
              <a:xfrm>
                <a:off x="0" y="0"/>
                <a:ext cx="812800" cy="169904"/>
              </a:xfrm>
              <a:custGeom>
                <a:avLst/>
                <a:gdLst/>
                <a:ahLst/>
                <a:cxnLst/>
                <a:rect l="l" t="t" r="r" b="b"/>
                <a:pathLst>
                  <a:path w="812800" h="169904">
                    <a:moveTo>
                      <a:pt x="609600" y="0"/>
                    </a:moveTo>
                    <a:cubicBezTo>
                      <a:pt x="721824" y="0"/>
                      <a:pt x="812800" y="38034"/>
                      <a:pt x="812800" y="84952"/>
                    </a:cubicBezTo>
                    <a:cubicBezTo>
                      <a:pt x="812800" y="131870"/>
                      <a:pt x="721824" y="169904"/>
                      <a:pt x="609600" y="169904"/>
                    </a:cubicBezTo>
                    <a:lnTo>
                      <a:pt x="203200" y="169904"/>
                    </a:lnTo>
                    <a:cubicBezTo>
                      <a:pt x="90976" y="169904"/>
                      <a:pt x="0" y="131870"/>
                      <a:pt x="0" y="84952"/>
                    </a:cubicBezTo>
                    <a:cubicBezTo>
                      <a:pt x="0" y="38034"/>
                      <a:pt x="90976" y="0"/>
                      <a:pt x="203200" y="0"/>
                    </a:cubicBezTo>
                    <a:close/>
                  </a:path>
                </a:pathLst>
              </a:custGeom>
              <a:solidFill>
                <a:srgbClr val="F3B176"/>
              </a:solidFill>
            </p:spPr>
          </p:sp>
          <p:sp>
            <p:nvSpPr>
              <p:cNvPr id="19" name="TextBox 19"/>
              <p:cNvSpPr txBox="1"/>
              <p:nvPr/>
            </p:nvSpPr>
            <p:spPr>
              <a:xfrm>
                <a:off x="0" y="-38100"/>
                <a:ext cx="812800" cy="208004"/>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734736" y="702167"/>
              <a:ext cx="1664176" cy="1518455"/>
              <a:chOff x="0" y="0"/>
              <a:chExt cx="1540483" cy="1405593"/>
            </a:xfrm>
          </p:grpSpPr>
          <p:sp>
            <p:nvSpPr>
              <p:cNvPr id="21" name="Freeform 21"/>
              <p:cNvSpPr/>
              <p:nvPr/>
            </p:nvSpPr>
            <p:spPr>
              <a:xfrm>
                <a:off x="0" y="0"/>
                <a:ext cx="1540483" cy="1405593"/>
              </a:xfrm>
              <a:custGeom>
                <a:avLst/>
                <a:gdLst/>
                <a:ahLst/>
                <a:cxnLst/>
                <a:rect l="l" t="t" r="r" b="b"/>
                <a:pathLst>
                  <a:path w="1540483" h="1405593">
                    <a:moveTo>
                      <a:pt x="1302358" y="0"/>
                    </a:moveTo>
                    <a:lnTo>
                      <a:pt x="1540483" y="238125"/>
                    </a:lnTo>
                    <a:lnTo>
                      <a:pt x="1540483" y="1167468"/>
                    </a:lnTo>
                    <a:lnTo>
                      <a:pt x="1302358" y="1405593"/>
                    </a:lnTo>
                    <a:lnTo>
                      <a:pt x="238125" y="1405593"/>
                    </a:lnTo>
                    <a:lnTo>
                      <a:pt x="0" y="1167468"/>
                    </a:lnTo>
                    <a:lnTo>
                      <a:pt x="0" y="238125"/>
                    </a:lnTo>
                    <a:lnTo>
                      <a:pt x="238125" y="0"/>
                    </a:lnTo>
                    <a:lnTo>
                      <a:pt x="1302358" y="0"/>
                    </a:lnTo>
                    <a:close/>
                  </a:path>
                </a:pathLst>
              </a:custGeom>
              <a:solidFill>
                <a:srgbClr val="F3B176"/>
              </a:solidFill>
            </p:spPr>
          </p:sp>
          <p:sp>
            <p:nvSpPr>
              <p:cNvPr id="22" name="TextBox 22"/>
              <p:cNvSpPr txBox="1"/>
              <p:nvPr/>
            </p:nvSpPr>
            <p:spPr>
              <a:xfrm>
                <a:off x="63500" y="25400"/>
                <a:ext cx="1413483" cy="1316693"/>
              </a:xfrm>
              <a:prstGeom prst="rect">
                <a:avLst/>
              </a:prstGeom>
            </p:spPr>
            <p:txBody>
              <a:bodyPr lIns="50800" tIns="50800" rIns="50800" bIns="50800" rtlCol="0" anchor="ctr"/>
              <a:lstStyle/>
              <a:p>
                <a:pPr algn="ctr">
                  <a:lnSpc>
                    <a:spcPts val="2659"/>
                  </a:lnSpc>
                </a:pPr>
                <a:endParaRPr/>
              </a:p>
            </p:txBody>
          </p:sp>
        </p:grpSp>
      </p:grpSp>
      <p:sp>
        <p:nvSpPr>
          <p:cNvPr id="23" name="TextBox 23"/>
          <p:cNvSpPr txBox="1"/>
          <p:nvPr/>
        </p:nvSpPr>
        <p:spPr>
          <a:xfrm>
            <a:off x="8113271" y="1843703"/>
            <a:ext cx="4044474" cy="1485893"/>
          </a:xfrm>
          <a:prstGeom prst="rect">
            <a:avLst/>
          </a:prstGeom>
        </p:spPr>
        <p:txBody>
          <a:bodyPr lIns="0" tIns="0" rIns="0" bIns="0" rtlCol="0" anchor="t">
            <a:spAutoFit/>
          </a:bodyPr>
          <a:lstStyle/>
          <a:p>
            <a:pPr algn="ctr">
              <a:lnSpc>
                <a:spcPts val="11549"/>
              </a:lnSpc>
              <a:spcBef>
                <a:spcPct val="0"/>
              </a:spcBef>
            </a:pPr>
            <a:r>
              <a:rPr lang="en-US" sz="10499" spc="-104">
                <a:solidFill>
                  <a:srgbClr val="004AAD"/>
                </a:solidFill>
                <a:latin typeface="Nunito 1 Bold"/>
              </a:rPr>
              <a:t>M@PS</a:t>
            </a:r>
          </a:p>
        </p:txBody>
      </p:sp>
      <p:sp>
        <p:nvSpPr>
          <p:cNvPr id="24" name="TextBox 24"/>
          <p:cNvSpPr txBox="1"/>
          <p:nvPr/>
        </p:nvSpPr>
        <p:spPr>
          <a:xfrm>
            <a:off x="8113271" y="7921914"/>
            <a:ext cx="8914796" cy="1200150"/>
          </a:xfrm>
          <a:prstGeom prst="rect">
            <a:avLst/>
          </a:prstGeom>
        </p:spPr>
        <p:txBody>
          <a:bodyPr lIns="0" tIns="0" rIns="0" bIns="0" rtlCol="0" anchor="t">
            <a:spAutoFit/>
          </a:bodyPr>
          <a:lstStyle/>
          <a:p>
            <a:pPr>
              <a:lnSpc>
                <a:spcPts val="1649"/>
              </a:lnSpc>
            </a:pPr>
            <a:r>
              <a:rPr lang="en-US" sz="1499" spc="-14">
                <a:solidFill>
                  <a:srgbClr val="737373"/>
                </a:solidFill>
                <a:latin typeface="Nunito 2 Bold"/>
              </a:rPr>
              <a:t>Die Aktivitäten unterstehen der Lizenz </a:t>
            </a:r>
            <a:r>
              <a:rPr lang="en-US" sz="1499" u="sng" spc="-14">
                <a:solidFill>
                  <a:srgbClr val="737373"/>
                </a:solidFill>
                <a:latin typeface="Nunito 2 Bold"/>
                <a:hlinkClick r:id="rId2" tooltip="https://creativecommons.org/licenses/by-sa/4.0/"/>
              </a:rPr>
              <a:t>CC BY-SA 4.0</a:t>
            </a:r>
            <a:r>
              <a:rPr lang="en-US" sz="1499" spc="-14">
                <a:solidFill>
                  <a:srgbClr val="737373"/>
                </a:solidFill>
                <a:latin typeface="Nunito 2 Bold"/>
              </a:rPr>
              <a:t> (https://creativecommons.org/licenses/by-sa/4.0/). Sie basieren auf den „Tools Across Areas of digital life“ der </a:t>
            </a:r>
            <a:r>
              <a:rPr lang="en-US" sz="1499" u="sng" spc="-14">
                <a:solidFill>
                  <a:srgbClr val="737373"/>
                </a:solidFill>
                <a:latin typeface="Nunito 2 Bold"/>
                <a:hlinkClick r:id="rId3" tooltip="https://dcrp.berkman.harvard.edu/"/>
              </a:rPr>
              <a:t>„Digital Citizenship+Resource Plattform“</a:t>
            </a:r>
            <a:r>
              <a:rPr lang="en-US" sz="1499" spc="-14">
                <a:solidFill>
                  <a:srgbClr val="737373"/>
                </a:solidFill>
                <a:latin typeface="Nunito 2 Bold"/>
              </a:rPr>
              <a:t> (https://dcrp.berkman.harvard.edu/) des </a:t>
            </a:r>
            <a:r>
              <a:rPr lang="en-US" sz="1499" u="sng" spc="-14">
                <a:solidFill>
                  <a:srgbClr val="737373"/>
                </a:solidFill>
                <a:latin typeface="Nunito 2 Bold"/>
                <a:hlinkClick r:id="rId4" tooltip="https://cyber.harvard.edu/"/>
              </a:rPr>
              <a:t>“Youth and Media team” des “Berkman Klein Center for Internet &amp; Society”</a:t>
            </a:r>
            <a:r>
              <a:rPr lang="en-US" sz="1499" spc="-14">
                <a:solidFill>
                  <a:srgbClr val="737373"/>
                </a:solidFill>
                <a:latin typeface="Nunito 2 Bold"/>
              </a:rPr>
              <a:t> (https://cyber.harvard.edu/) und wurden 2022 von Sabrina Schön im Rahmen des Projekts </a:t>
            </a:r>
            <a:r>
              <a:rPr lang="en-US" sz="1499" u="sng" spc="-14">
                <a:solidFill>
                  <a:srgbClr val="737373"/>
                </a:solidFill>
                <a:latin typeface="Nunito 2 Bold"/>
                <a:hlinkClick r:id="rId5" tooltip="https://fr-agil.uni-frankfurt.de/maps/"/>
              </a:rPr>
              <a:t>M@PS</a:t>
            </a:r>
            <a:r>
              <a:rPr lang="en-US" sz="1499" spc="-14">
                <a:solidFill>
                  <a:srgbClr val="3884FD"/>
                </a:solidFill>
                <a:latin typeface="Nunito 2"/>
              </a:rPr>
              <a:t> </a:t>
            </a:r>
            <a:r>
              <a:rPr lang="en-US" sz="1499" spc="-14">
                <a:solidFill>
                  <a:srgbClr val="737373"/>
                </a:solidFill>
                <a:latin typeface="Nunito 2 Bold"/>
              </a:rPr>
              <a:t>(https://fr-agil.uni-frankfurt.de/maps/)</a:t>
            </a:r>
            <a:r>
              <a:rPr lang="en-US" sz="1499" spc="-14">
                <a:solidFill>
                  <a:srgbClr val="A6A6A6"/>
                </a:solidFill>
                <a:latin typeface="Nunito 2 Bold"/>
              </a:rPr>
              <a:t> </a:t>
            </a:r>
            <a:r>
              <a:rPr lang="en-US" sz="1499" spc="-14">
                <a:solidFill>
                  <a:srgbClr val="737373"/>
                </a:solidFill>
                <a:latin typeface="Nunito 2 Bold"/>
              </a:rPr>
              <a:t>stark überarbeitet.</a:t>
            </a:r>
          </a:p>
          <a:p>
            <a:pPr>
              <a:lnSpc>
                <a:spcPts val="1649"/>
              </a:lnSpc>
              <a:spcBef>
                <a:spcPct val="0"/>
              </a:spcBef>
            </a:pPr>
            <a:endParaRPr lang="en-US" sz="1499" spc="-14">
              <a:solidFill>
                <a:srgbClr val="737373"/>
              </a:solidFill>
              <a:latin typeface="Nunito 2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TextBox 2"/>
          <p:cNvSpPr txBox="1"/>
          <p:nvPr/>
        </p:nvSpPr>
        <p:spPr>
          <a:xfrm>
            <a:off x="664029" y="1085850"/>
            <a:ext cx="14157909" cy="6096291"/>
          </a:xfrm>
          <a:prstGeom prst="rect">
            <a:avLst/>
          </a:prstGeom>
        </p:spPr>
        <p:txBody>
          <a:bodyPr lIns="0" tIns="0" rIns="0" bIns="0" rtlCol="0" anchor="t">
            <a:spAutoFit/>
          </a:bodyPr>
          <a:lstStyle/>
          <a:p>
            <a:pPr>
              <a:lnSpc>
                <a:spcPts val="5792"/>
              </a:lnSpc>
            </a:pPr>
            <a:r>
              <a:rPr lang="en-US" sz="5266" spc="-52">
                <a:solidFill>
                  <a:srgbClr val="004AAD"/>
                </a:solidFill>
                <a:latin typeface="Nunito 1 Bold"/>
              </a:rPr>
              <a:t>Könnt ihr etwas gegen negative oder falsche Informationen tun?</a:t>
            </a:r>
          </a:p>
          <a:p>
            <a:pPr>
              <a:lnSpc>
                <a:spcPts val="5792"/>
              </a:lnSpc>
            </a:pPr>
            <a:endParaRPr lang="en-US" sz="5266" spc="-52">
              <a:solidFill>
                <a:srgbClr val="004AAD"/>
              </a:solidFill>
              <a:latin typeface="Nunito 1 Bold"/>
            </a:endParaRPr>
          </a:p>
          <a:p>
            <a:pPr>
              <a:lnSpc>
                <a:spcPts val="5792"/>
              </a:lnSpc>
            </a:pPr>
            <a:r>
              <a:rPr lang="en-US" sz="5266" spc="-52">
                <a:solidFill>
                  <a:srgbClr val="004AAD"/>
                </a:solidFill>
                <a:latin typeface="Nunito 1 Bold"/>
              </a:rPr>
              <a:t>Welche Inhalte sollen andere nicht sehen?</a:t>
            </a:r>
          </a:p>
          <a:p>
            <a:pPr>
              <a:lnSpc>
                <a:spcPts val="5792"/>
              </a:lnSpc>
            </a:pPr>
            <a:endParaRPr lang="en-US" sz="5266" spc="-52">
              <a:solidFill>
                <a:srgbClr val="004AAD"/>
              </a:solidFill>
              <a:latin typeface="Nunito 1 Bold"/>
            </a:endParaRPr>
          </a:p>
          <a:p>
            <a:pPr>
              <a:lnSpc>
                <a:spcPts val="5792"/>
              </a:lnSpc>
            </a:pPr>
            <a:r>
              <a:rPr lang="en-US" sz="5266" spc="-52">
                <a:solidFill>
                  <a:srgbClr val="004AAD"/>
                </a:solidFill>
                <a:latin typeface="Nunito 1 Bold"/>
              </a:rPr>
              <a:t>Überlegt kurz allein. Tauscht euch dann mit euren Partner*innen aus. </a:t>
            </a:r>
          </a:p>
          <a:p>
            <a:pPr algn="ctr">
              <a:lnSpc>
                <a:spcPts val="7457"/>
              </a:lnSpc>
              <a:spcBef>
                <a:spcPct val="0"/>
              </a:spcBef>
            </a:pPr>
            <a:endParaRPr lang="en-US" sz="5266" spc="-52">
              <a:solidFill>
                <a:srgbClr val="004AAD"/>
              </a:solidFill>
              <a:latin typeface="Nunito 1 Bold"/>
            </a:endParaRPr>
          </a:p>
        </p:txBody>
      </p:sp>
      <p:grpSp>
        <p:nvGrpSpPr>
          <p:cNvPr id="3" name="Group 3"/>
          <p:cNvGrpSpPr/>
          <p:nvPr/>
        </p:nvGrpSpPr>
        <p:grpSpPr>
          <a:xfrm>
            <a:off x="15249551" y="5980366"/>
            <a:ext cx="2099584" cy="2584104"/>
            <a:chOff x="0" y="0"/>
            <a:chExt cx="660400" cy="812800"/>
          </a:xfrm>
        </p:grpSpPr>
        <p:sp>
          <p:nvSpPr>
            <p:cNvPr id="4" name="Freeform 4"/>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0C0BF"/>
            </a:solidFill>
          </p:spPr>
        </p:sp>
        <p:sp>
          <p:nvSpPr>
            <p:cNvPr id="5" name="TextBox 5"/>
            <p:cNvSpPr txBox="1"/>
            <p:nvPr/>
          </p:nvSpPr>
          <p:spPr>
            <a:xfrm>
              <a:off x="0" y="-38100"/>
              <a:ext cx="660400" cy="723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447428" y="5143500"/>
            <a:ext cx="3391012" cy="2043243"/>
            <a:chOff x="0" y="0"/>
            <a:chExt cx="851783" cy="513239"/>
          </a:xfrm>
        </p:grpSpPr>
        <p:sp>
          <p:nvSpPr>
            <p:cNvPr id="7" name="Freeform 7"/>
            <p:cNvSpPr/>
            <p:nvPr/>
          </p:nvSpPr>
          <p:spPr>
            <a:xfrm>
              <a:off x="0" y="0"/>
              <a:ext cx="866972" cy="517477"/>
            </a:xfrm>
            <a:custGeom>
              <a:avLst/>
              <a:gdLst/>
              <a:ahLst/>
              <a:cxnLst/>
              <a:rect l="l" t="t" r="r" b="b"/>
              <a:pathLst>
                <a:path w="866972" h="517477">
                  <a:moveTo>
                    <a:pt x="483624" y="0"/>
                  </a:moveTo>
                  <a:cubicBezTo>
                    <a:pt x="492967" y="0"/>
                    <a:pt x="502366" y="0"/>
                    <a:pt x="511690" y="0"/>
                  </a:cubicBezTo>
                  <a:cubicBezTo>
                    <a:pt x="586031" y="8572"/>
                    <a:pt x="632490" y="37107"/>
                    <a:pt x="653651" y="83798"/>
                  </a:cubicBezTo>
                  <a:cubicBezTo>
                    <a:pt x="777590" y="77571"/>
                    <a:pt x="866972" y="165858"/>
                    <a:pt x="812784" y="252507"/>
                  </a:cubicBezTo>
                  <a:cubicBezTo>
                    <a:pt x="831046" y="270715"/>
                    <a:pt x="846281" y="291082"/>
                    <a:pt x="851783" y="318418"/>
                  </a:cubicBezTo>
                  <a:cubicBezTo>
                    <a:pt x="851783" y="326249"/>
                    <a:pt x="851783" y="334061"/>
                    <a:pt x="851783" y="341890"/>
                  </a:cubicBezTo>
                  <a:cubicBezTo>
                    <a:pt x="835386" y="411463"/>
                    <a:pt x="764830" y="458476"/>
                    <a:pt x="648997" y="445820"/>
                  </a:cubicBezTo>
                  <a:cubicBezTo>
                    <a:pt x="619194" y="481543"/>
                    <a:pt x="566163" y="517477"/>
                    <a:pt x="483641" y="512861"/>
                  </a:cubicBezTo>
                  <a:cubicBezTo>
                    <a:pt x="440987" y="510516"/>
                    <a:pt x="411313" y="496932"/>
                    <a:pt x="385332" y="480429"/>
                  </a:cubicBezTo>
                  <a:cubicBezTo>
                    <a:pt x="357967" y="494148"/>
                    <a:pt x="328330" y="504913"/>
                    <a:pt x="285510" y="505032"/>
                  </a:cubicBezTo>
                  <a:cubicBezTo>
                    <a:pt x="186443" y="505235"/>
                    <a:pt x="120172" y="452385"/>
                    <a:pt x="118565" y="379892"/>
                  </a:cubicBezTo>
                  <a:cubicBezTo>
                    <a:pt x="54879" y="362933"/>
                    <a:pt x="11744" y="331277"/>
                    <a:pt x="0" y="277110"/>
                  </a:cubicBezTo>
                  <a:cubicBezTo>
                    <a:pt x="0" y="269281"/>
                    <a:pt x="0" y="261434"/>
                    <a:pt x="0" y="253638"/>
                  </a:cubicBezTo>
                  <a:cubicBezTo>
                    <a:pt x="12963" y="199962"/>
                    <a:pt x="53752" y="166245"/>
                    <a:pt x="121667" y="151953"/>
                  </a:cubicBezTo>
                  <a:cubicBezTo>
                    <a:pt x="117587" y="61406"/>
                    <a:pt x="253436" y="4826"/>
                    <a:pt x="365039" y="44717"/>
                  </a:cubicBezTo>
                  <a:cubicBezTo>
                    <a:pt x="391611" y="24991"/>
                    <a:pt x="429205" y="3476"/>
                    <a:pt x="483624" y="0"/>
                  </a:cubicBezTo>
                  <a:close/>
                </a:path>
              </a:pathLst>
            </a:custGeom>
            <a:solidFill>
              <a:srgbClr val="97C1A8"/>
            </a:solidFill>
          </p:spPr>
        </p:sp>
        <p:sp>
          <p:nvSpPr>
            <p:cNvPr id="8" name="TextBox 8"/>
            <p:cNvSpPr txBox="1"/>
            <p:nvPr/>
          </p:nvSpPr>
          <p:spPr>
            <a:xfrm>
              <a:off x="39927" y="47440"/>
              <a:ext cx="771928" cy="39247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5780253" y="7390703"/>
            <a:ext cx="188624" cy="18862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3F5F"/>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6367267" y="7390703"/>
            <a:ext cx="188624" cy="18862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3F5F"/>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10800000">
            <a:off x="15115849" y="8564469"/>
            <a:ext cx="2366988" cy="2446588"/>
            <a:chOff x="0" y="0"/>
            <a:chExt cx="744509" cy="769546"/>
          </a:xfrm>
        </p:grpSpPr>
        <p:sp>
          <p:nvSpPr>
            <p:cNvPr id="16" name="Freeform 16"/>
            <p:cNvSpPr/>
            <p:nvPr/>
          </p:nvSpPr>
          <p:spPr>
            <a:xfrm>
              <a:off x="0" y="0"/>
              <a:ext cx="744509" cy="769546"/>
            </a:xfrm>
            <a:custGeom>
              <a:avLst/>
              <a:gdLst/>
              <a:ahLst/>
              <a:cxnLst/>
              <a:rect l="l" t="t" r="r" b="b"/>
              <a:pathLst>
                <a:path w="744509" h="769546">
                  <a:moveTo>
                    <a:pt x="248304" y="750477"/>
                  </a:moveTo>
                  <a:cubicBezTo>
                    <a:pt x="286473" y="761991"/>
                    <a:pt x="329866" y="769546"/>
                    <a:pt x="372455" y="769546"/>
                  </a:cubicBezTo>
                  <a:cubicBezTo>
                    <a:pt x="415045" y="769546"/>
                    <a:pt x="456027" y="763069"/>
                    <a:pt x="493794" y="751555"/>
                  </a:cubicBezTo>
                  <a:cubicBezTo>
                    <a:pt x="494599" y="751196"/>
                    <a:pt x="495402" y="751196"/>
                    <a:pt x="496205" y="750836"/>
                  </a:cubicBezTo>
                  <a:cubicBezTo>
                    <a:pt x="638036" y="704781"/>
                    <a:pt x="742500" y="583167"/>
                    <a:pt x="744509" y="442005"/>
                  </a:cubicBezTo>
                  <a:lnTo>
                    <a:pt x="744509" y="0"/>
                  </a:lnTo>
                  <a:lnTo>
                    <a:pt x="0" y="0"/>
                  </a:lnTo>
                  <a:lnTo>
                    <a:pt x="0" y="441677"/>
                  </a:lnTo>
                  <a:cubicBezTo>
                    <a:pt x="2009" y="583886"/>
                    <a:pt x="104866" y="705501"/>
                    <a:pt x="248304" y="750477"/>
                  </a:cubicBezTo>
                  <a:close/>
                </a:path>
              </a:pathLst>
            </a:custGeom>
            <a:solidFill>
              <a:srgbClr val="8B80AF"/>
            </a:solidFill>
          </p:spPr>
        </p:sp>
        <p:sp>
          <p:nvSpPr>
            <p:cNvPr id="17" name="TextBox 17"/>
            <p:cNvSpPr txBox="1"/>
            <p:nvPr/>
          </p:nvSpPr>
          <p:spPr>
            <a:xfrm>
              <a:off x="0" y="-38100"/>
              <a:ext cx="744509" cy="680646"/>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618388">
            <a:off x="14774265" y="8475126"/>
            <a:ext cx="950573" cy="1237586"/>
            <a:chOff x="0" y="0"/>
            <a:chExt cx="513946" cy="669126"/>
          </a:xfrm>
        </p:grpSpPr>
        <p:sp>
          <p:nvSpPr>
            <p:cNvPr id="19" name="Freeform 19"/>
            <p:cNvSpPr/>
            <p:nvPr/>
          </p:nvSpPr>
          <p:spPr>
            <a:xfrm>
              <a:off x="0" y="0"/>
              <a:ext cx="513946" cy="669126"/>
            </a:xfrm>
            <a:custGeom>
              <a:avLst/>
              <a:gdLst/>
              <a:ahLst/>
              <a:cxnLst/>
              <a:rect l="l" t="t" r="r" b="b"/>
              <a:pathLst>
                <a:path w="513946" h="669126">
                  <a:moveTo>
                    <a:pt x="256973" y="0"/>
                  </a:moveTo>
                  <a:lnTo>
                    <a:pt x="256973" y="0"/>
                  </a:lnTo>
                  <a:cubicBezTo>
                    <a:pt x="398896" y="0"/>
                    <a:pt x="513946" y="115051"/>
                    <a:pt x="513946" y="256973"/>
                  </a:cubicBezTo>
                  <a:lnTo>
                    <a:pt x="513946" y="412153"/>
                  </a:lnTo>
                  <a:cubicBezTo>
                    <a:pt x="513946" y="554075"/>
                    <a:pt x="398896" y="669126"/>
                    <a:pt x="256973" y="669126"/>
                  </a:cubicBezTo>
                  <a:lnTo>
                    <a:pt x="256973" y="669126"/>
                  </a:lnTo>
                  <a:cubicBezTo>
                    <a:pt x="115051" y="669126"/>
                    <a:pt x="0" y="554075"/>
                    <a:pt x="0" y="412153"/>
                  </a:cubicBezTo>
                  <a:lnTo>
                    <a:pt x="0" y="256973"/>
                  </a:lnTo>
                  <a:cubicBezTo>
                    <a:pt x="0" y="115051"/>
                    <a:pt x="115051" y="0"/>
                    <a:pt x="256973" y="0"/>
                  </a:cubicBezTo>
                  <a:close/>
                </a:path>
              </a:pathLst>
            </a:custGeom>
            <a:solidFill>
              <a:srgbClr val="97C1A8"/>
            </a:solidFill>
          </p:spPr>
        </p:sp>
        <p:sp>
          <p:nvSpPr>
            <p:cNvPr id="20" name="TextBox 20"/>
            <p:cNvSpPr txBox="1"/>
            <p:nvPr/>
          </p:nvSpPr>
          <p:spPr>
            <a:xfrm>
              <a:off x="0" y="-38100"/>
              <a:ext cx="513946" cy="707226"/>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4799194" y="9152353"/>
            <a:ext cx="981059" cy="98105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C0BF"/>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768163" y="5786221"/>
            <a:ext cx="4769269" cy="3635289"/>
            <a:chOff x="0" y="0"/>
            <a:chExt cx="6359026" cy="4847052"/>
          </a:xfrm>
        </p:grpSpPr>
        <p:grpSp>
          <p:nvGrpSpPr>
            <p:cNvPr id="3" name="Group 3"/>
            <p:cNvGrpSpPr/>
            <p:nvPr/>
          </p:nvGrpSpPr>
          <p:grpSpPr>
            <a:xfrm>
              <a:off x="343068" y="0"/>
              <a:ext cx="5672891" cy="3595351"/>
              <a:chOff x="0" y="0"/>
              <a:chExt cx="2192281" cy="1389419"/>
            </a:xfrm>
          </p:grpSpPr>
          <p:sp>
            <p:nvSpPr>
              <p:cNvPr id="4" name="Freeform 4"/>
              <p:cNvSpPr/>
              <p:nvPr/>
            </p:nvSpPr>
            <p:spPr>
              <a:xfrm>
                <a:off x="0" y="0"/>
                <a:ext cx="2192281" cy="1389419"/>
              </a:xfrm>
              <a:custGeom>
                <a:avLst/>
                <a:gdLst/>
                <a:ahLst/>
                <a:cxnLst/>
                <a:rect l="l" t="t" r="r" b="b"/>
                <a:pathLst>
                  <a:path w="2192281" h="1389419">
                    <a:moveTo>
                      <a:pt x="79162" y="0"/>
                    </a:moveTo>
                    <a:lnTo>
                      <a:pt x="2113119" y="0"/>
                    </a:lnTo>
                    <a:cubicBezTo>
                      <a:pt x="2156839" y="0"/>
                      <a:pt x="2192281" y="35442"/>
                      <a:pt x="2192281" y="79162"/>
                    </a:cubicBezTo>
                    <a:lnTo>
                      <a:pt x="2192281" y="1310257"/>
                    </a:lnTo>
                    <a:cubicBezTo>
                      <a:pt x="2192281" y="1353977"/>
                      <a:pt x="2156839" y="1389419"/>
                      <a:pt x="2113119" y="1389419"/>
                    </a:cubicBezTo>
                    <a:lnTo>
                      <a:pt x="79162" y="1389419"/>
                    </a:lnTo>
                    <a:cubicBezTo>
                      <a:pt x="58167" y="1389419"/>
                      <a:pt x="38032" y="1381078"/>
                      <a:pt x="23186" y="1366233"/>
                    </a:cubicBezTo>
                    <a:cubicBezTo>
                      <a:pt x="8340" y="1351387"/>
                      <a:pt x="0" y="1331252"/>
                      <a:pt x="0" y="1310257"/>
                    </a:cubicBezTo>
                    <a:lnTo>
                      <a:pt x="0" y="79162"/>
                    </a:lnTo>
                    <a:cubicBezTo>
                      <a:pt x="0" y="58167"/>
                      <a:pt x="8340" y="38032"/>
                      <a:pt x="23186" y="23186"/>
                    </a:cubicBezTo>
                    <a:cubicBezTo>
                      <a:pt x="38032" y="8340"/>
                      <a:pt x="58167" y="0"/>
                      <a:pt x="79162" y="0"/>
                    </a:cubicBezTo>
                    <a:close/>
                  </a:path>
                </a:pathLst>
              </a:custGeom>
              <a:solidFill>
                <a:srgbClr val="A46A9C"/>
              </a:solidFill>
            </p:spPr>
          </p:sp>
          <p:sp>
            <p:nvSpPr>
              <p:cNvPr id="5" name="TextBox 5"/>
              <p:cNvSpPr txBox="1"/>
              <p:nvPr/>
            </p:nvSpPr>
            <p:spPr>
              <a:xfrm>
                <a:off x="0" y="-38100"/>
                <a:ext cx="2192281" cy="1427519"/>
              </a:xfrm>
              <a:prstGeom prst="rect">
                <a:avLst/>
              </a:prstGeom>
            </p:spPr>
            <p:txBody>
              <a:bodyPr lIns="30440" tIns="30440" rIns="30440" bIns="30440" rtlCol="0" anchor="ctr"/>
              <a:lstStyle/>
              <a:p>
                <a:pPr algn="ctr">
                  <a:lnSpc>
                    <a:spcPts val="2659"/>
                  </a:lnSpc>
                </a:pPr>
                <a:endParaRPr/>
              </a:p>
            </p:txBody>
          </p:sp>
        </p:grpSp>
        <p:grpSp>
          <p:nvGrpSpPr>
            <p:cNvPr id="6" name="Group 6"/>
            <p:cNvGrpSpPr/>
            <p:nvPr/>
          </p:nvGrpSpPr>
          <p:grpSpPr>
            <a:xfrm>
              <a:off x="0" y="3716663"/>
              <a:ext cx="6359026" cy="1130389"/>
              <a:chOff x="0" y="0"/>
              <a:chExt cx="2476227" cy="440178"/>
            </a:xfrm>
          </p:grpSpPr>
          <p:sp>
            <p:nvSpPr>
              <p:cNvPr id="7" name="Freeform 7"/>
              <p:cNvSpPr/>
              <p:nvPr/>
            </p:nvSpPr>
            <p:spPr>
              <a:xfrm>
                <a:off x="0" y="0"/>
                <a:ext cx="2476228" cy="440178"/>
              </a:xfrm>
              <a:custGeom>
                <a:avLst/>
                <a:gdLst/>
                <a:ahLst/>
                <a:cxnLst/>
                <a:rect l="l" t="t" r="r" b="b"/>
                <a:pathLst>
                  <a:path w="2476228" h="440178">
                    <a:moveTo>
                      <a:pt x="203200" y="0"/>
                    </a:moveTo>
                    <a:lnTo>
                      <a:pt x="2273028" y="0"/>
                    </a:lnTo>
                    <a:lnTo>
                      <a:pt x="2476228" y="440178"/>
                    </a:lnTo>
                    <a:lnTo>
                      <a:pt x="0" y="440178"/>
                    </a:lnTo>
                    <a:lnTo>
                      <a:pt x="203200" y="0"/>
                    </a:lnTo>
                    <a:close/>
                  </a:path>
                </a:pathLst>
              </a:custGeom>
              <a:solidFill>
                <a:srgbClr val="A46A9C"/>
              </a:solidFill>
            </p:spPr>
          </p:sp>
          <p:sp>
            <p:nvSpPr>
              <p:cNvPr id="8" name="TextBox 8"/>
              <p:cNvSpPr txBox="1"/>
              <p:nvPr/>
            </p:nvSpPr>
            <p:spPr>
              <a:xfrm>
                <a:off x="127000" y="-38100"/>
                <a:ext cx="2222227" cy="478278"/>
              </a:xfrm>
              <a:prstGeom prst="rect">
                <a:avLst/>
              </a:prstGeom>
            </p:spPr>
            <p:txBody>
              <a:bodyPr lIns="30440" tIns="30440" rIns="30440" bIns="30440" rtlCol="0" anchor="ctr"/>
              <a:lstStyle/>
              <a:p>
                <a:pPr algn="ctr">
                  <a:lnSpc>
                    <a:spcPts val="2659"/>
                  </a:lnSpc>
                </a:pPr>
                <a:endParaRPr/>
              </a:p>
            </p:txBody>
          </p:sp>
        </p:grpSp>
        <p:grpSp>
          <p:nvGrpSpPr>
            <p:cNvPr id="9" name="Group 9"/>
            <p:cNvGrpSpPr/>
            <p:nvPr/>
          </p:nvGrpSpPr>
          <p:grpSpPr>
            <a:xfrm>
              <a:off x="523549" y="188771"/>
              <a:ext cx="5311927" cy="3217809"/>
              <a:chOff x="0" y="0"/>
              <a:chExt cx="2052787" cy="1243518"/>
            </a:xfrm>
          </p:grpSpPr>
          <p:sp>
            <p:nvSpPr>
              <p:cNvPr id="10" name="Freeform 10"/>
              <p:cNvSpPr/>
              <p:nvPr/>
            </p:nvSpPr>
            <p:spPr>
              <a:xfrm>
                <a:off x="0" y="0"/>
                <a:ext cx="2052787" cy="1243518"/>
              </a:xfrm>
              <a:custGeom>
                <a:avLst/>
                <a:gdLst/>
                <a:ahLst/>
                <a:cxnLst/>
                <a:rect l="l" t="t" r="r" b="b"/>
                <a:pathLst>
                  <a:path w="2052787" h="1243518">
                    <a:moveTo>
                      <a:pt x="84541" y="0"/>
                    </a:moveTo>
                    <a:lnTo>
                      <a:pt x="1968246" y="0"/>
                    </a:lnTo>
                    <a:cubicBezTo>
                      <a:pt x="2014937" y="0"/>
                      <a:pt x="2052787" y="37850"/>
                      <a:pt x="2052787" y="84541"/>
                    </a:cubicBezTo>
                    <a:lnTo>
                      <a:pt x="2052787" y="1158977"/>
                    </a:lnTo>
                    <a:cubicBezTo>
                      <a:pt x="2052787" y="1181399"/>
                      <a:pt x="2043880" y="1202902"/>
                      <a:pt x="2028026" y="1218757"/>
                    </a:cubicBezTo>
                    <a:cubicBezTo>
                      <a:pt x="2012171" y="1234611"/>
                      <a:pt x="1990668" y="1243518"/>
                      <a:pt x="1968246" y="1243518"/>
                    </a:cubicBezTo>
                    <a:lnTo>
                      <a:pt x="84541" y="1243518"/>
                    </a:lnTo>
                    <a:cubicBezTo>
                      <a:pt x="62119" y="1243518"/>
                      <a:pt x="40616" y="1234611"/>
                      <a:pt x="24761" y="1218757"/>
                    </a:cubicBezTo>
                    <a:cubicBezTo>
                      <a:pt x="8907" y="1202902"/>
                      <a:pt x="0" y="1181399"/>
                      <a:pt x="0" y="1158977"/>
                    </a:cubicBezTo>
                    <a:lnTo>
                      <a:pt x="0" y="84541"/>
                    </a:lnTo>
                    <a:cubicBezTo>
                      <a:pt x="0" y="37850"/>
                      <a:pt x="37850" y="0"/>
                      <a:pt x="84541" y="0"/>
                    </a:cubicBezTo>
                    <a:close/>
                  </a:path>
                </a:pathLst>
              </a:custGeom>
              <a:solidFill>
                <a:srgbClr val="FFFFFF"/>
              </a:solidFill>
            </p:spPr>
          </p:sp>
          <p:sp>
            <p:nvSpPr>
              <p:cNvPr id="11" name="TextBox 11"/>
              <p:cNvSpPr txBox="1"/>
              <p:nvPr/>
            </p:nvSpPr>
            <p:spPr>
              <a:xfrm>
                <a:off x="0" y="-38100"/>
                <a:ext cx="2052787" cy="1281618"/>
              </a:xfrm>
              <a:prstGeom prst="rect">
                <a:avLst/>
              </a:prstGeom>
            </p:spPr>
            <p:txBody>
              <a:bodyPr lIns="30440" tIns="30440" rIns="30440" bIns="30440" rtlCol="0" anchor="ctr"/>
              <a:lstStyle/>
              <a:p>
                <a:pPr algn="ctr">
                  <a:lnSpc>
                    <a:spcPts val="2659"/>
                  </a:lnSpc>
                </a:pPr>
                <a:endParaRPr/>
              </a:p>
            </p:txBody>
          </p:sp>
        </p:grpSp>
      </p:grpSp>
      <p:grpSp>
        <p:nvGrpSpPr>
          <p:cNvPr id="12" name="Group 12"/>
          <p:cNvGrpSpPr/>
          <p:nvPr/>
        </p:nvGrpSpPr>
        <p:grpSpPr>
          <a:xfrm>
            <a:off x="5373561" y="5672362"/>
            <a:ext cx="2656744" cy="1648773"/>
            <a:chOff x="0" y="0"/>
            <a:chExt cx="1124444" cy="697829"/>
          </a:xfrm>
        </p:grpSpPr>
        <p:sp>
          <p:nvSpPr>
            <p:cNvPr id="13" name="Freeform 13"/>
            <p:cNvSpPr/>
            <p:nvPr/>
          </p:nvSpPr>
          <p:spPr>
            <a:xfrm>
              <a:off x="0" y="0"/>
              <a:ext cx="1124444" cy="697829"/>
            </a:xfrm>
            <a:custGeom>
              <a:avLst/>
              <a:gdLst/>
              <a:ahLst/>
              <a:cxnLst/>
              <a:rect l="l" t="t" r="r" b="b"/>
              <a:pathLst>
                <a:path w="1124444" h="697829">
                  <a:moveTo>
                    <a:pt x="0" y="348914"/>
                  </a:moveTo>
                  <a:lnTo>
                    <a:pt x="406400" y="0"/>
                  </a:lnTo>
                  <a:lnTo>
                    <a:pt x="406400" y="203200"/>
                  </a:lnTo>
                  <a:lnTo>
                    <a:pt x="1124444" y="203200"/>
                  </a:lnTo>
                  <a:lnTo>
                    <a:pt x="1124444" y="494629"/>
                  </a:lnTo>
                  <a:lnTo>
                    <a:pt x="406400" y="494629"/>
                  </a:lnTo>
                  <a:lnTo>
                    <a:pt x="406400" y="697829"/>
                  </a:lnTo>
                  <a:lnTo>
                    <a:pt x="0" y="348914"/>
                  </a:lnTo>
                  <a:close/>
                </a:path>
              </a:pathLst>
            </a:custGeom>
            <a:solidFill>
              <a:srgbClr val="FEAC7C"/>
            </a:solidFill>
          </p:spPr>
        </p:sp>
        <p:sp>
          <p:nvSpPr>
            <p:cNvPr id="14" name="TextBox 14"/>
            <p:cNvSpPr txBox="1"/>
            <p:nvPr/>
          </p:nvSpPr>
          <p:spPr>
            <a:xfrm>
              <a:off x="101600" y="165100"/>
              <a:ext cx="1022844" cy="329529"/>
            </a:xfrm>
            <a:prstGeom prst="rect">
              <a:avLst/>
            </a:prstGeom>
          </p:spPr>
          <p:txBody>
            <a:bodyPr lIns="50800" tIns="50800" rIns="50800" bIns="50800" rtlCol="0" anchor="ctr"/>
            <a:lstStyle/>
            <a:p>
              <a:pPr algn="ctr">
                <a:lnSpc>
                  <a:spcPts val="3436"/>
                </a:lnSpc>
              </a:pPr>
              <a:endParaRPr/>
            </a:p>
          </p:txBody>
        </p:sp>
      </p:grpSp>
      <p:sp>
        <p:nvSpPr>
          <p:cNvPr id="15" name="TextBox 15"/>
          <p:cNvSpPr txBox="1"/>
          <p:nvPr/>
        </p:nvSpPr>
        <p:spPr>
          <a:xfrm>
            <a:off x="1028700" y="693498"/>
            <a:ext cx="6795645" cy="1203325"/>
          </a:xfrm>
          <a:prstGeom prst="rect">
            <a:avLst/>
          </a:prstGeom>
        </p:spPr>
        <p:txBody>
          <a:bodyPr lIns="0" tIns="0" rIns="0" bIns="0" rtlCol="0" anchor="t">
            <a:spAutoFit/>
          </a:bodyPr>
          <a:lstStyle/>
          <a:p>
            <a:pPr>
              <a:lnSpc>
                <a:spcPts val="9349"/>
              </a:lnSpc>
            </a:pPr>
            <a:r>
              <a:rPr lang="en-US" sz="8499" spc="-84">
                <a:solidFill>
                  <a:srgbClr val="3884FD"/>
                </a:solidFill>
                <a:latin typeface="Nunito 1 Bold"/>
              </a:rPr>
              <a:t>Probleme</a:t>
            </a:r>
          </a:p>
        </p:txBody>
      </p:sp>
      <p:sp>
        <p:nvSpPr>
          <p:cNvPr id="16" name="TextBox 16"/>
          <p:cNvSpPr txBox="1"/>
          <p:nvPr/>
        </p:nvSpPr>
        <p:spPr>
          <a:xfrm>
            <a:off x="768163" y="2209754"/>
            <a:ext cx="8998485" cy="3234468"/>
          </a:xfrm>
          <a:prstGeom prst="rect">
            <a:avLst/>
          </a:prstGeom>
        </p:spPr>
        <p:txBody>
          <a:bodyPr lIns="0" tIns="0" rIns="0" bIns="0" rtlCol="0" anchor="t">
            <a:spAutoFit/>
          </a:bodyPr>
          <a:lstStyle/>
          <a:p>
            <a:pPr>
              <a:lnSpc>
                <a:spcPts val="5081"/>
              </a:lnSpc>
            </a:pPr>
            <a:r>
              <a:rPr lang="en-US" sz="4619" spc="-46">
                <a:solidFill>
                  <a:srgbClr val="004AAD"/>
                </a:solidFill>
                <a:latin typeface="Nunito 1 Bold"/>
              </a:rPr>
              <a:t>Wenn ihr im Internet Inhalte zu eurer Person findet, die euch nicht gefallen, könnt ihr verschiedene Dinge tun:</a:t>
            </a:r>
          </a:p>
          <a:p>
            <a:pPr algn="l">
              <a:lnSpc>
                <a:spcPts val="5081"/>
              </a:lnSpc>
              <a:spcBef>
                <a:spcPct val="0"/>
              </a:spcBef>
            </a:pPr>
            <a:r>
              <a:rPr lang="en-US" sz="4619" spc="-46">
                <a:solidFill>
                  <a:srgbClr val="004AAD"/>
                </a:solidFill>
                <a:latin typeface="Nunito 1 Bold"/>
              </a:rPr>
              <a:t> </a:t>
            </a:r>
          </a:p>
        </p:txBody>
      </p:sp>
      <p:sp>
        <p:nvSpPr>
          <p:cNvPr id="17" name="TextBox 17"/>
          <p:cNvSpPr txBox="1"/>
          <p:nvPr/>
        </p:nvSpPr>
        <p:spPr>
          <a:xfrm>
            <a:off x="9646849" y="2219279"/>
            <a:ext cx="8521351" cy="2693035"/>
          </a:xfrm>
          <a:prstGeom prst="rect">
            <a:avLst/>
          </a:prstGeom>
        </p:spPr>
        <p:txBody>
          <a:bodyPr lIns="0" tIns="0" rIns="0" bIns="0" rtlCol="0" anchor="t">
            <a:spAutoFit/>
          </a:bodyPr>
          <a:lstStyle/>
          <a:p>
            <a:pPr marL="1360167" lvl="1" indent="-680083">
              <a:lnSpc>
                <a:spcPts val="6929"/>
              </a:lnSpc>
              <a:buFont typeface="Arial"/>
              <a:buChar char="•"/>
            </a:pPr>
            <a:r>
              <a:rPr lang="en-US" sz="6299" spc="-62">
                <a:solidFill>
                  <a:srgbClr val="3884FD"/>
                </a:solidFill>
                <a:latin typeface="Nunito 1 Bold"/>
              </a:rPr>
              <a:t>Entfernen von negativen Inhalten</a:t>
            </a:r>
          </a:p>
          <a:p>
            <a:pPr>
              <a:lnSpc>
                <a:spcPts val="6929"/>
              </a:lnSpc>
            </a:pPr>
            <a:endParaRPr lang="en-US" sz="6299" spc="-62">
              <a:solidFill>
                <a:srgbClr val="3884FD"/>
              </a:solidFill>
              <a:latin typeface="Nunito 1 Bold"/>
            </a:endParaRPr>
          </a:p>
        </p:txBody>
      </p:sp>
      <p:sp>
        <p:nvSpPr>
          <p:cNvPr id="18" name="TextBox 18"/>
          <p:cNvSpPr txBox="1"/>
          <p:nvPr/>
        </p:nvSpPr>
        <p:spPr>
          <a:xfrm>
            <a:off x="10648448" y="3983990"/>
            <a:ext cx="7519752" cy="2357120"/>
          </a:xfrm>
          <a:prstGeom prst="rect">
            <a:avLst/>
          </a:prstGeom>
        </p:spPr>
        <p:txBody>
          <a:bodyPr lIns="0" tIns="0" rIns="0" bIns="0" rtlCol="0" anchor="t">
            <a:spAutoFit/>
          </a:bodyPr>
          <a:lstStyle/>
          <a:p>
            <a:pPr marL="885186" lvl="1" indent="-442593">
              <a:lnSpc>
                <a:spcPts val="4509"/>
              </a:lnSpc>
              <a:buFont typeface="Arial"/>
              <a:buChar char="•"/>
            </a:pPr>
            <a:r>
              <a:rPr lang="en-US" sz="4099" spc="-40">
                <a:solidFill>
                  <a:srgbClr val="004AAD"/>
                </a:solidFill>
                <a:latin typeface="Nunito 1 Bold"/>
              </a:rPr>
              <a:t>direkt mit der Person sprechen</a:t>
            </a:r>
          </a:p>
          <a:p>
            <a:pPr marL="885186" lvl="1" indent="-442593">
              <a:lnSpc>
                <a:spcPts val="4509"/>
              </a:lnSpc>
              <a:buFont typeface="Arial"/>
              <a:buChar char="•"/>
            </a:pPr>
            <a:r>
              <a:rPr lang="en-US" sz="4099" spc="-40">
                <a:solidFill>
                  <a:srgbClr val="004AAD"/>
                </a:solidFill>
                <a:latin typeface="Nunito 1 Bold"/>
              </a:rPr>
              <a:t>Vertrauenspersonen um Hilfe bitten</a:t>
            </a:r>
          </a:p>
        </p:txBody>
      </p:sp>
      <p:sp>
        <p:nvSpPr>
          <p:cNvPr id="19" name="TextBox 19"/>
          <p:cNvSpPr txBox="1"/>
          <p:nvPr/>
        </p:nvSpPr>
        <p:spPr>
          <a:xfrm>
            <a:off x="5916279" y="5887582"/>
            <a:ext cx="2492873" cy="1094508"/>
          </a:xfrm>
          <a:prstGeom prst="rect">
            <a:avLst/>
          </a:prstGeom>
        </p:spPr>
        <p:txBody>
          <a:bodyPr lIns="0" tIns="0" rIns="0" bIns="0" rtlCol="0" anchor="t">
            <a:spAutoFit/>
          </a:bodyPr>
          <a:lstStyle/>
          <a:p>
            <a:pPr algn="ctr">
              <a:lnSpc>
                <a:spcPts val="8994"/>
              </a:lnSpc>
            </a:pPr>
            <a:r>
              <a:rPr lang="en-US" sz="6424">
                <a:solidFill>
                  <a:srgbClr val="003587"/>
                </a:solidFill>
                <a:latin typeface="Canva Sans 1"/>
              </a:rPr>
              <a:t>!!!!!!!</a:t>
            </a:r>
          </a:p>
        </p:txBody>
      </p:sp>
      <p:sp>
        <p:nvSpPr>
          <p:cNvPr id="20" name="TextBox 20"/>
          <p:cNvSpPr txBox="1"/>
          <p:nvPr/>
        </p:nvSpPr>
        <p:spPr>
          <a:xfrm>
            <a:off x="9766649" y="6398260"/>
            <a:ext cx="7785740" cy="1816735"/>
          </a:xfrm>
          <a:prstGeom prst="rect">
            <a:avLst/>
          </a:prstGeom>
        </p:spPr>
        <p:txBody>
          <a:bodyPr lIns="0" tIns="0" rIns="0" bIns="0" rtlCol="0" anchor="t">
            <a:spAutoFit/>
          </a:bodyPr>
          <a:lstStyle/>
          <a:p>
            <a:pPr marL="1360170" lvl="1" indent="-680085">
              <a:lnSpc>
                <a:spcPts val="6930"/>
              </a:lnSpc>
              <a:buFont typeface="Arial"/>
              <a:buChar char="•"/>
            </a:pPr>
            <a:r>
              <a:rPr lang="en-US" sz="6300">
                <a:solidFill>
                  <a:srgbClr val="3884FD"/>
                </a:solidFill>
                <a:latin typeface="Nunito 1 Bold"/>
              </a:rPr>
              <a:t>Negative Inhalte korrigieren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769830"/>
            <a:ext cx="17259300" cy="5880928"/>
            <a:chOff x="0" y="0"/>
            <a:chExt cx="23012400" cy="7841238"/>
          </a:xfrm>
        </p:grpSpPr>
        <p:sp>
          <p:nvSpPr>
            <p:cNvPr id="3" name="TextBox 3"/>
            <p:cNvSpPr txBox="1"/>
            <p:nvPr/>
          </p:nvSpPr>
          <p:spPr>
            <a:xfrm>
              <a:off x="0" y="57150"/>
              <a:ext cx="23012400" cy="2652187"/>
            </a:xfrm>
            <a:prstGeom prst="rect">
              <a:avLst/>
            </a:prstGeom>
          </p:spPr>
          <p:txBody>
            <a:bodyPr lIns="0" tIns="0" rIns="0" bIns="0" rtlCol="0" anchor="t">
              <a:spAutoFit/>
            </a:bodyPr>
            <a:lstStyle/>
            <a:p>
              <a:pPr>
                <a:lnSpc>
                  <a:spcPts val="7700"/>
                </a:lnSpc>
              </a:pPr>
              <a:r>
                <a:rPr lang="en-US" sz="7000" spc="-70">
                  <a:solidFill>
                    <a:srgbClr val="3884FD"/>
                  </a:solidFill>
                  <a:latin typeface="Nunito 1 Bold"/>
                </a:rPr>
                <a:t>Entfernen von negativen Inhalten: Mit der Person sprechen</a:t>
              </a:r>
            </a:p>
          </p:txBody>
        </p:sp>
        <p:sp>
          <p:nvSpPr>
            <p:cNvPr id="4" name="TextBox 4"/>
            <p:cNvSpPr txBox="1"/>
            <p:nvPr/>
          </p:nvSpPr>
          <p:spPr>
            <a:xfrm>
              <a:off x="0" y="2950679"/>
              <a:ext cx="20690008" cy="4890559"/>
            </a:xfrm>
            <a:prstGeom prst="rect">
              <a:avLst/>
            </a:prstGeom>
          </p:spPr>
          <p:txBody>
            <a:bodyPr lIns="0" tIns="0" rIns="0" bIns="0" rtlCol="0" anchor="t">
              <a:spAutoFit/>
            </a:bodyPr>
            <a:lstStyle/>
            <a:p>
              <a:pPr>
                <a:lnSpc>
                  <a:spcPts val="6019"/>
                </a:lnSpc>
              </a:pPr>
              <a:r>
                <a:rPr lang="en-US" sz="4299">
                  <a:solidFill>
                    <a:srgbClr val="004AAD"/>
                  </a:solidFill>
                  <a:latin typeface="Nunito 1 Bold"/>
                </a:rPr>
                <a:t>Wenn ihr Inhalte seht, die euch nicht gefallen (beispielsweise ein Foto von euch), könnt ihr versuchen, euch direkt an die Person zu wenden, die den Inhalt gepostet hat, und sie bitten, den Inhalt zu entfernen.</a:t>
              </a:r>
            </a:p>
            <a:p>
              <a:pPr>
                <a:lnSpc>
                  <a:spcPts val="5179"/>
                </a:lnSpc>
                <a:spcBef>
                  <a:spcPct val="0"/>
                </a:spcBef>
              </a:pPr>
              <a:endParaRPr lang="en-US" sz="4299">
                <a:solidFill>
                  <a:srgbClr val="004AAD"/>
                </a:solidFill>
                <a:latin typeface="Nunito 1 Bold"/>
              </a:endParaRPr>
            </a:p>
          </p:txBody>
        </p:sp>
      </p:grpSp>
      <p:grpSp>
        <p:nvGrpSpPr>
          <p:cNvPr id="5" name="Group 5"/>
          <p:cNvGrpSpPr/>
          <p:nvPr/>
        </p:nvGrpSpPr>
        <p:grpSpPr>
          <a:xfrm>
            <a:off x="1028700" y="7242772"/>
            <a:ext cx="3342610" cy="2547844"/>
            <a:chOff x="0" y="0"/>
            <a:chExt cx="4456814" cy="3397125"/>
          </a:xfrm>
        </p:grpSpPr>
        <p:grpSp>
          <p:nvGrpSpPr>
            <p:cNvPr id="6" name="Group 6"/>
            <p:cNvGrpSpPr/>
            <p:nvPr/>
          </p:nvGrpSpPr>
          <p:grpSpPr>
            <a:xfrm>
              <a:off x="240444" y="0"/>
              <a:ext cx="3975926" cy="2519853"/>
              <a:chOff x="0" y="0"/>
              <a:chExt cx="2192281" cy="1389419"/>
            </a:xfrm>
          </p:grpSpPr>
          <p:sp>
            <p:nvSpPr>
              <p:cNvPr id="7" name="Freeform 7"/>
              <p:cNvSpPr/>
              <p:nvPr/>
            </p:nvSpPr>
            <p:spPr>
              <a:xfrm>
                <a:off x="0" y="0"/>
                <a:ext cx="2192281" cy="1389419"/>
              </a:xfrm>
              <a:custGeom>
                <a:avLst/>
                <a:gdLst/>
                <a:ahLst/>
                <a:cxnLst/>
                <a:rect l="l" t="t" r="r" b="b"/>
                <a:pathLst>
                  <a:path w="2192281" h="1389419">
                    <a:moveTo>
                      <a:pt x="79162" y="0"/>
                    </a:moveTo>
                    <a:lnTo>
                      <a:pt x="2113119" y="0"/>
                    </a:lnTo>
                    <a:cubicBezTo>
                      <a:pt x="2156839" y="0"/>
                      <a:pt x="2192281" y="35442"/>
                      <a:pt x="2192281" y="79162"/>
                    </a:cubicBezTo>
                    <a:lnTo>
                      <a:pt x="2192281" y="1310257"/>
                    </a:lnTo>
                    <a:cubicBezTo>
                      <a:pt x="2192281" y="1353977"/>
                      <a:pt x="2156839" y="1389419"/>
                      <a:pt x="2113119" y="1389419"/>
                    </a:cubicBezTo>
                    <a:lnTo>
                      <a:pt x="79162" y="1389419"/>
                    </a:lnTo>
                    <a:cubicBezTo>
                      <a:pt x="58167" y="1389419"/>
                      <a:pt x="38032" y="1381078"/>
                      <a:pt x="23186" y="1366233"/>
                    </a:cubicBezTo>
                    <a:cubicBezTo>
                      <a:pt x="8340" y="1351387"/>
                      <a:pt x="0" y="1331252"/>
                      <a:pt x="0" y="1310257"/>
                    </a:cubicBezTo>
                    <a:lnTo>
                      <a:pt x="0" y="79162"/>
                    </a:lnTo>
                    <a:cubicBezTo>
                      <a:pt x="0" y="58167"/>
                      <a:pt x="8340" y="38032"/>
                      <a:pt x="23186" y="23186"/>
                    </a:cubicBezTo>
                    <a:cubicBezTo>
                      <a:pt x="38032" y="8340"/>
                      <a:pt x="58167" y="0"/>
                      <a:pt x="79162" y="0"/>
                    </a:cubicBezTo>
                    <a:close/>
                  </a:path>
                </a:pathLst>
              </a:custGeom>
              <a:solidFill>
                <a:srgbClr val="A46A9C"/>
              </a:solidFill>
            </p:spPr>
          </p:sp>
          <p:sp>
            <p:nvSpPr>
              <p:cNvPr id="8" name="TextBox 8"/>
              <p:cNvSpPr txBox="1"/>
              <p:nvPr/>
            </p:nvSpPr>
            <p:spPr>
              <a:xfrm>
                <a:off x="0" y="-38100"/>
                <a:ext cx="2192281" cy="1427519"/>
              </a:xfrm>
              <a:prstGeom prst="rect">
                <a:avLst/>
              </a:prstGeom>
            </p:spPr>
            <p:txBody>
              <a:bodyPr lIns="30440" tIns="30440" rIns="30440" bIns="30440" rtlCol="0" anchor="ctr"/>
              <a:lstStyle/>
              <a:p>
                <a:pPr algn="ctr">
                  <a:lnSpc>
                    <a:spcPts val="2659"/>
                  </a:lnSpc>
                </a:pPr>
                <a:endParaRPr/>
              </a:p>
            </p:txBody>
          </p:sp>
        </p:grpSp>
        <p:grpSp>
          <p:nvGrpSpPr>
            <p:cNvPr id="9" name="Group 9"/>
            <p:cNvGrpSpPr/>
            <p:nvPr/>
          </p:nvGrpSpPr>
          <p:grpSpPr>
            <a:xfrm>
              <a:off x="0" y="2604876"/>
              <a:ext cx="4456814" cy="792249"/>
              <a:chOff x="0" y="0"/>
              <a:chExt cx="2476227" cy="440178"/>
            </a:xfrm>
          </p:grpSpPr>
          <p:sp>
            <p:nvSpPr>
              <p:cNvPr id="10" name="Freeform 10"/>
              <p:cNvSpPr/>
              <p:nvPr/>
            </p:nvSpPr>
            <p:spPr>
              <a:xfrm>
                <a:off x="0" y="0"/>
                <a:ext cx="2476228" cy="440178"/>
              </a:xfrm>
              <a:custGeom>
                <a:avLst/>
                <a:gdLst/>
                <a:ahLst/>
                <a:cxnLst/>
                <a:rect l="l" t="t" r="r" b="b"/>
                <a:pathLst>
                  <a:path w="2476228" h="440178">
                    <a:moveTo>
                      <a:pt x="203200" y="0"/>
                    </a:moveTo>
                    <a:lnTo>
                      <a:pt x="2273028" y="0"/>
                    </a:lnTo>
                    <a:lnTo>
                      <a:pt x="2476228" y="440178"/>
                    </a:lnTo>
                    <a:lnTo>
                      <a:pt x="0" y="440178"/>
                    </a:lnTo>
                    <a:lnTo>
                      <a:pt x="203200" y="0"/>
                    </a:lnTo>
                    <a:close/>
                  </a:path>
                </a:pathLst>
              </a:custGeom>
              <a:solidFill>
                <a:srgbClr val="A46A9C"/>
              </a:solidFill>
            </p:spPr>
          </p:sp>
          <p:sp>
            <p:nvSpPr>
              <p:cNvPr id="11" name="TextBox 11"/>
              <p:cNvSpPr txBox="1"/>
              <p:nvPr/>
            </p:nvSpPr>
            <p:spPr>
              <a:xfrm>
                <a:off x="127000" y="-38100"/>
                <a:ext cx="2222227" cy="478278"/>
              </a:xfrm>
              <a:prstGeom prst="rect">
                <a:avLst/>
              </a:prstGeom>
            </p:spPr>
            <p:txBody>
              <a:bodyPr lIns="30440" tIns="30440" rIns="30440" bIns="30440" rtlCol="0" anchor="ctr"/>
              <a:lstStyle/>
              <a:p>
                <a:pPr algn="ctr">
                  <a:lnSpc>
                    <a:spcPts val="2659"/>
                  </a:lnSpc>
                </a:pPr>
                <a:endParaRPr/>
              </a:p>
            </p:txBody>
          </p:sp>
        </p:grpSp>
        <p:grpSp>
          <p:nvGrpSpPr>
            <p:cNvPr id="12" name="Group 12"/>
            <p:cNvGrpSpPr/>
            <p:nvPr/>
          </p:nvGrpSpPr>
          <p:grpSpPr>
            <a:xfrm>
              <a:off x="366937" y="132303"/>
              <a:ext cx="3722940" cy="2255247"/>
              <a:chOff x="0" y="0"/>
              <a:chExt cx="2052787" cy="1243518"/>
            </a:xfrm>
          </p:grpSpPr>
          <p:sp>
            <p:nvSpPr>
              <p:cNvPr id="13" name="Freeform 13"/>
              <p:cNvSpPr/>
              <p:nvPr/>
            </p:nvSpPr>
            <p:spPr>
              <a:xfrm>
                <a:off x="0" y="0"/>
                <a:ext cx="2052787" cy="1243518"/>
              </a:xfrm>
              <a:custGeom>
                <a:avLst/>
                <a:gdLst/>
                <a:ahLst/>
                <a:cxnLst/>
                <a:rect l="l" t="t" r="r" b="b"/>
                <a:pathLst>
                  <a:path w="2052787" h="1243518">
                    <a:moveTo>
                      <a:pt x="84541" y="0"/>
                    </a:moveTo>
                    <a:lnTo>
                      <a:pt x="1968246" y="0"/>
                    </a:lnTo>
                    <a:cubicBezTo>
                      <a:pt x="2014937" y="0"/>
                      <a:pt x="2052787" y="37850"/>
                      <a:pt x="2052787" y="84541"/>
                    </a:cubicBezTo>
                    <a:lnTo>
                      <a:pt x="2052787" y="1158977"/>
                    </a:lnTo>
                    <a:cubicBezTo>
                      <a:pt x="2052787" y="1181399"/>
                      <a:pt x="2043880" y="1202902"/>
                      <a:pt x="2028026" y="1218757"/>
                    </a:cubicBezTo>
                    <a:cubicBezTo>
                      <a:pt x="2012171" y="1234611"/>
                      <a:pt x="1990668" y="1243518"/>
                      <a:pt x="1968246" y="1243518"/>
                    </a:cubicBezTo>
                    <a:lnTo>
                      <a:pt x="84541" y="1243518"/>
                    </a:lnTo>
                    <a:cubicBezTo>
                      <a:pt x="62119" y="1243518"/>
                      <a:pt x="40616" y="1234611"/>
                      <a:pt x="24761" y="1218757"/>
                    </a:cubicBezTo>
                    <a:cubicBezTo>
                      <a:pt x="8907" y="1202902"/>
                      <a:pt x="0" y="1181399"/>
                      <a:pt x="0" y="1158977"/>
                    </a:cubicBezTo>
                    <a:lnTo>
                      <a:pt x="0" y="84541"/>
                    </a:lnTo>
                    <a:cubicBezTo>
                      <a:pt x="0" y="37850"/>
                      <a:pt x="37850" y="0"/>
                      <a:pt x="84541" y="0"/>
                    </a:cubicBezTo>
                    <a:close/>
                  </a:path>
                </a:pathLst>
              </a:custGeom>
              <a:solidFill>
                <a:srgbClr val="FFFFFF"/>
              </a:solidFill>
            </p:spPr>
          </p:sp>
          <p:sp>
            <p:nvSpPr>
              <p:cNvPr id="14" name="TextBox 14"/>
              <p:cNvSpPr txBox="1"/>
              <p:nvPr/>
            </p:nvSpPr>
            <p:spPr>
              <a:xfrm>
                <a:off x="0" y="-38100"/>
                <a:ext cx="2052787" cy="1281618"/>
              </a:xfrm>
              <a:prstGeom prst="rect">
                <a:avLst/>
              </a:prstGeom>
            </p:spPr>
            <p:txBody>
              <a:bodyPr lIns="30440" tIns="30440" rIns="30440" bIns="30440" rtlCol="0" anchor="ctr"/>
              <a:lstStyle/>
              <a:p>
                <a:pPr algn="ctr">
                  <a:lnSpc>
                    <a:spcPts val="2659"/>
                  </a:lnSpc>
                </a:pPr>
                <a:endParaRPr/>
              </a:p>
            </p:txBody>
          </p:sp>
        </p:grpSp>
      </p:grpSp>
      <p:grpSp>
        <p:nvGrpSpPr>
          <p:cNvPr id="15" name="Group 15"/>
          <p:cNvGrpSpPr/>
          <p:nvPr/>
        </p:nvGrpSpPr>
        <p:grpSpPr>
          <a:xfrm rot="1821067">
            <a:off x="4749775" y="7658153"/>
            <a:ext cx="920529" cy="1028534"/>
            <a:chOff x="0" y="0"/>
            <a:chExt cx="636518" cy="711200"/>
          </a:xfrm>
        </p:grpSpPr>
        <p:sp>
          <p:nvSpPr>
            <p:cNvPr id="16" name="Freeform 16"/>
            <p:cNvSpPr/>
            <p:nvPr/>
          </p:nvSpPr>
          <p:spPr>
            <a:xfrm>
              <a:off x="0" y="0"/>
              <a:ext cx="636529" cy="711200"/>
            </a:xfrm>
            <a:custGeom>
              <a:avLst/>
              <a:gdLst/>
              <a:ahLst/>
              <a:cxnLst/>
              <a:rect l="l" t="t" r="r" b="b"/>
              <a:pathLst>
                <a:path w="636529" h="711200">
                  <a:moveTo>
                    <a:pt x="357092" y="0"/>
                  </a:moveTo>
                  <a:lnTo>
                    <a:pt x="282407" y="0"/>
                  </a:lnTo>
                  <a:cubicBezTo>
                    <a:pt x="126426" y="0"/>
                    <a:pt x="0" y="123512"/>
                    <a:pt x="0" y="275871"/>
                  </a:cubicBezTo>
                  <a:cubicBezTo>
                    <a:pt x="0" y="386169"/>
                    <a:pt x="66279" y="481310"/>
                    <a:pt x="162037" y="525451"/>
                  </a:cubicBezTo>
                  <a:lnTo>
                    <a:pt x="162037" y="711200"/>
                  </a:lnTo>
                  <a:lnTo>
                    <a:pt x="353844" y="551732"/>
                  </a:lnTo>
                  <a:lnTo>
                    <a:pt x="357092" y="551732"/>
                  </a:lnTo>
                  <a:cubicBezTo>
                    <a:pt x="510080" y="551732"/>
                    <a:pt x="636518" y="428220"/>
                    <a:pt x="636518" y="275861"/>
                  </a:cubicBezTo>
                  <a:cubicBezTo>
                    <a:pt x="636529" y="123512"/>
                    <a:pt x="510080" y="0"/>
                    <a:pt x="357092" y="0"/>
                  </a:cubicBezTo>
                  <a:close/>
                </a:path>
              </a:pathLst>
            </a:custGeom>
            <a:solidFill>
              <a:srgbClr val="0269C0"/>
            </a:solidFill>
          </p:spPr>
        </p:sp>
        <p:sp>
          <p:nvSpPr>
            <p:cNvPr id="17" name="TextBox 17"/>
            <p:cNvSpPr txBox="1"/>
            <p:nvPr/>
          </p:nvSpPr>
          <p:spPr>
            <a:xfrm>
              <a:off x="0" y="9525"/>
              <a:ext cx="636518" cy="511175"/>
            </a:xfrm>
            <a:prstGeom prst="rect">
              <a:avLst/>
            </a:prstGeom>
          </p:spPr>
          <p:txBody>
            <a:bodyPr lIns="110932" tIns="110932" rIns="110932" bIns="110932" rtlCol="0" anchor="ctr"/>
            <a:lstStyle/>
            <a:p>
              <a:pPr algn="ctr">
                <a:lnSpc>
                  <a:spcPts val="1959"/>
                </a:lnSpc>
              </a:pPr>
              <a:endParaRPr/>
            </a:p>
          </p:txBody>
        </p:sp>
      </p:grpSp>
      <p:grpSp>
        <p:nvGrpSpPr>
          <p:cNvPr id="18" name="Group 18"/>
          <p:cNvGrpSpPr/>
          <p:nvPr/>
        </p:nvGrpSpPr>
        <p:grpSpPr>
          <a:xfrm rot="1821067">
            <a:off x="5227019" y="7341659"/>
            <a:ext cx="920529" cy="1028534"/>
            <a:chOff x="0" y="0"/>
            <a:chExt cx="636518" cy="711200"/>
          </a:xfrm>
        </p:grpSpPr>
        <p:sp>
          <p:nvSpPr>
            <p:cNvPr id="19" name="Freeform 19"/>
            <p:cNvSpPr/>
            <p:nvPr/>
          </p:nvSpPr>
          <p:spPr>
            <a:xfrm>
              <a:off x="0" y="0"/>
              <a:ext cx="636529" cy="711200"/>
            </a:xfrm>
            <a:custGeom>
              <a:avLst/>
              <a:gdLst/>
              <a:ahLst/>
              <a:cxnLst/>
              <a:rect l="l" t="t" r="r" b="b"/>
              <a:pathLst>
                <a:path w="636529" h="711200">
                  <a:moveTo>
                    <a:pt x="357092" y="0"/>
                  </a:moveTo>
                  <a:lnTo>
                    <a:pt x="282407" y="0"/>
                  </a:lnTo>
                  <a:cubicBezTo>
                    <a:pt x="126426" y="0"/>
                    <a:pt x="0" y="123512"/>
                    <a:pt x="0" y="275871"/>
                  </a:cubicBezTo>
                  <a:cubicBezTo>
                    <a:pt x="0" y="386169"/>
                    <a:pt x="66279" y="481310"/>
                    <a:pt x="162037" y="525451"/>
                  </a:cubicBezTo>
                  <a:lnTo>
                    <a:pt x="162037" y="711200"/>
                  </a:lnTo>
                  <a:lnTo>
                    <a:pt x="353844" y="551732"/>
                  </a:lnTo>
                  <a:lnTo>
                    <a:pt x="357092" y="551732"/>
                  </a:lnTo>
                  <a:cubicBezTo>
                    <a:pt x="510080" y="551732"/>
                    <a:pt x="636518" y="428220"/>
                    <a:pt x="636518" y="275861"/>
                  </a:cubicBezTo>
                  <a:cubicBezTo>
                    <a:pt x="636529" y="123512"/>
                    <a:pt x="510080" y="0"/>
                    <a:pt x="357092" y="0"/>
                  </a:cubicBezTo>
                  <a:close/>
                </a:path>
              </a:pathLst>
            </a:custGeom>
            <a:solidFill>
              <a:srgbClr val="F9A159"/>
            </a:solidFill>
          </p:spPr>
        </p:sp>
        <p:sp>
          <p:nvSpPr>
            <p:cNvPr id="20" name="TextBox 20"/>
            <p:cNvSpPr txBox="1"/>
            <p:nvPr/>
          </p:nvSpPr>
          <p:spPr>
            <a:xfrm>
              <a:off x="0" y="9525"/>
              <a:ext cx="636518" cy="511175"/>
            </a:xfrm>
            <a:prstGeom prst="rect">
              <a:avLst/>
            </a:prstGeom>
          </p:spPr>
          <p:txBody>
            <a:bodyPr lIns="110932" tIns="110932" rIns="110932" bIns="110932" rtlCol="0" anchor="ctr"/>
            <a:lstStyle/>
            <a:p>
              <a:pPr algn="ctr">
                <a:lnSpc>
                  <a:spcPts val="19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769830"/>
            <a:ext cx="17259300" cy="8928928"/>
            <a:chOff x="0" y="0"/>
            <a:chExt cx="23012400" cy="11905238"/>
          </a:xfrm>
        </p:grpSpPr>
        <p:sp>
          <p:nvSpPr>
            <p:cNvPr id="3" name="TextBox 3"/>
            <p:cNvSpPr txBox="1"/>
            <p:nvPr/>
          </p:nvSpPr>
          <p:spPr>
            <a:xfrm>
              <a:off x="0" y="57150"/>
              <a:ext cx="23012400" cy="2652187"/>
            </a:xfrm>
            <a:prstGeom prst="rect">
              <a:avLst/>
            </a:prstGeom>
          </p:spPr>
          <p:txBody>
            <a:bodyPr lIns="0" tIns="0" rIns="0" bIns="0" rtlCol="0" anchor="t">
              <a:spAutoFit/>
            </a:bodyPr>
            <a:lstStyle/>
            <a:p>
              <a:pPr>
                <a:lnSpc>
                  <a:spcPts val="7700"/>
                </a:lnSpc>
              </a:pPr>
              <a:r>
                <a:rPr lang="en-US" sz="7000" spc="-70">
                  <a:solidFill>
                    <a:srgbClr val="3884FD"/>
                  </a:solidFill>
                  <a:latin typeface="Nunito 1 Bold"/>
                </a:rPr>
                <a:t>Entfernen von negativen Inhalten: Vertrauenspersonen um Hilfe bitten</a:t>
              </a:r>
            </a:p>
          </p:txBody>
        </p:sp>
        <p:sp>
          <p:nvSpPr>
            <p:cNvPr id="4" name="TextBox 4"/>
            <p:cNvSpPr txBox="1"/>
            <p:nvPr/>
          </p:nvSpPr>
          <p:spPr>
            <a:xfrm>
              <a:off x="0" y="2950679"/>
              <a:ext cx="20690008" cy="8954559"/>
            </a:xfrm>
            <a:prstGeom prst="rect">
              <a:avLst/>
            </a:prstGeom>
          </p:spPr>
          <p:txBody>
            <a:bodyPr lIns="0" tIns="0" rIns="0" bIns="0" rtlCol="0" anchor="t">
              <a:spAutoFit/>
            </a:bodyPr>
            <a:lstStyle/>
            <a:p>
              <a:pPr>
                <a:lnSpc>
                  <a:spcPts val="6019"/>
                </a:lnSpc>
              </a:pPr>
              <a:r>
                <a:rPr lang="en-US" sz="4299">
                  <a:solidFill>
                    <a:srgbClr val="004AAD"/>
                  </a:solidFill>
                  <a:latin typeface="Nunito 1 Bold"/>
                </a:rPr>
                <a:t>Wenn die Person die Inhalte nicht entfernen will, denkt immer daran: IHR SEID NICHT ALLEIN, auch wenn ihr euch im Netz oft so fühlt.</a:t>
              </a:r>
            </a:p>
            <a:p>
              <a:pPr>
                <a:lnSpc>
                  <a:spcPts val="6019"/>
                </a:lnSpc>
              </a:pPr>
              <a:r>
                <a:rPr lang="en-US" sz="4299">
                  <a:solidFill>
                    <a:srgbClr val="004AAD"/>
                  </a:solidFill>
                  <a:latin typeface="Nunito 1 Bold"/>
                </a:rPr>
                <a:t>Sprecht mit Vertrauenspersonen darüber, zum Beispiel Eltern oder Lehrkräfte. </a:t>
              </a:r>
            </a:p>
            <a:p>
              <a:pPr>
                <a:lnSpc>
                  <a:spcPts val="6019"/>
                </a:lnSpc>
              </a:pPr>
              <a:r>
                <a:rPr lang="en-US" sz="4299">
                  <a:solidFill>
                    <a:srgbClr val="004AAD"/>
                  </a:solidFill>
                  <a:latin typeface="Nunito 1 Bold"/>
                </a:rPr>
                <a:t>www.juuuport.de ist eine Website, die Kindern</a:t>
              </a:r>
            </a:p>
            <a:p>
              <a:pPr>
                <a:lnSpc>
                  <a:spcPts val="6019"/>
                </a:lnSpc>
              </a:pPr>
              <a:r>
                <a:rPr lang="en-US" sz="4299">
                  <a:solidFill>
                    <a:srgbClr val="004AAD"/>
                  </a:solidFill>
                  <a:latin typeface="Nunito 1 Bold"/>
                </a:rPr>
                <a:t>und Jugendlichen bei Problemen im Netz hilft.</a:t>
              </a:r>
            </a:p>
            <a:p>
              <a:pPr>
                <a:lnSpc>
                  <a:spcPts val="6019"/>
                </a:lnSpc>
              </a:pPr>
              <a:endParaRPr lang="en-US" sz="4299">
                <a:solidFill>
                  <a:srgbClr val="004AAD"/>
                </a:solidFill>
                <a:latin typeface="Nunito 1 Bold"/>
              </a:endParaRPr>
            </a:p>
            <a:p>
              <a:pPr>
                <a:lnSpc>
                  <a:spcPts val="5179"/>
                </a:lnSpc>
                <a:spcBef>
                  <a:spcPct val="0"/>
                </a:spcBef>
              </a:pPr>
              <a:endParaRPr lang="en-US" sz="4299">
                <a:solidFill>
                  <a:srgbClr val="004AAD"/>
                </a:solidFill>
                <a:latin typeface="Nunito 1 Bold"/>
              </a:endParaRPr>
            </a:p>
          </p:txBody>
        </p:sp>
      </p:grpSp>
      <p:grpSp>
        <p:nvGrpSpPr>
          <p:cNvPr id="5" name="Group 5"/>
          <p:cNvGrpSpPr/>
          <p:nvPr/>
        </p:nvGrpSpPr>
        <p:grpSpPr>
          <a:xfrm>
            <a:off x="13916690" y="7179571"/>
            <a:ext cx="3342610" cy="2547844"/>
            <a:chOff x="0" y="0"/>
            <a:chExt cx="4456814" cy="3397125"/>
          </a:xfrm>
        </p:grpSpPr>
        <p:grpSp>
          <p:nvGrpSpPr>
            <p:cNvPr id="6" name="Group 6"/>
            <p:cNvGrpSpPr/>
            <p:nvPr/>
          </p:nvGrpSpPr>
          <p:grpSpPr>
            <a:xfrm>
              <a:off x="240444" y="0"/>
              <a:ext cx="3975926" cy="2519853"/>
              <a:chOff x="0" y="0"/>
              <a:chExt cx="2192281" cy="1389419"/>
            </a:xfrm>
          </p:grpSpPr>
          <p:sp>
            <p:nvSpPr>
              <p:cNvPr id="7" name="Freeform 7"/>
              <p:cNvSpPr/>
              <p:nvPr/>
            </p:nvSpPr>
            <p:spPr>
              <a:xfrm>
                <a:off x="0" y="0"/>
                <a:ext cx="2192281" cy="1389419"/>
              </a:xfrm>
              <a:custGeom>
                <a:avLst/>
                <a:gdLst/>
                <a:ahLst/>
                <a:cxnLst/>
                <a:rect l="l" t="t" r="r" b="b"/>
                <a:pathLst>
                  <a:path w="2192281" h="1389419">
                    <a:moveTo>
                      <a:pt x="79162" y="0"/>
                    </a:moveTo>
                    <a:lnTo>
                      <a:pt x="2113119" y="0"/>
                    </a:lnTo>
                    <a:cubicBezTo>
                      <a:pt x="2156839" y="0"/>
                      <a:pt x="2192281" y="35442"/>
                      <a:pt x="2192281" y="79162"/>
                    </a:cubicBezTo>
                    <a:lnTo>
                      <a:pt x="2192281" y="1310257"/>
                    </a:lnTo>
                    <a:cubicBezTo>
                      <a:pt x="2192281" y="1353977"/>
                      <a:pt x="2156839" y="1389419"/>
                      <a:pt x="2113119" y="1389419"/>
                    </a:cubicBezTo>
                    <a:lnTo>
                      <a:pt x="79162" y="1389419"/>
                    </a:lnTo>
                    <a:cubicBezTo>
                      <a:pt x="58167" y="1389419"/>
                      <a:pt x="38032" y="1381078"/>
                      <a:pt x="23186" y="1366233"/>
                    </a:cubicBezTo>
                    <a:cubicBezTo>
                      <a:pt x="8340" y="1351387"/>
                      <a:pt x="0" y="1331252"/>
                      <a:pt x="0" y="1310257"/>
                    </a:cubicBezTo>
                    <a:lnTo>
                      <a:pt x="0" y="79162"/>
                    </a:lnTo>
                    <a:cubicBezTo>
                      <a:pt x="0" y="58167"/>
                      <a:pt x="8340" y="38032"/>
                      <a:pt x="23186" y="23186"/>
                    </a:cubicBezTo>
                    <a:cubicBezTo>
                      <a:pt x="38032" y="8340"/>
                      <a:pt x="58167" y="0"/>
                      <a:pt x="79162" y="0"/>
                    </a:cubicBezTo>
                    <a:close/>
                  </a:path>
                </a:pathLst>
              </a:custGeom>
              <a:solidFill>
                <a:srgbClr val="A46A9C"/>
              </a:solidFill>
            </p:spPr>
          </p:sp>
          <p:sp>
            <p:nvSpPr>
              <p:cNvPr id="8" name="TextBox 8"/>
              <p:cNvSpPr txBox="1"/>
              <p:nvPr/>
            </p:nvSpPr>
            <p:spPr>
              <a:xfrm>
                <a:off x="0" y="-38100"/>
                <a:ext cx="2192281" cy="1427519"/>
              </a:xfrm>
              <a:prstGeom prst="rect">
                <a:avLst/>
              </a:prstGeom>
            </p:spPr>
            <p:txBody>
              <a:bodyPr lIns="30440" tIns="30440" rIns="30440" bIns="30440" rtlCol="0" anchor="ctr"/>
              <a:lstStyle/>
              <a:p>
                <a:pPr algn="ctr">
                  <a:lnSpc>
                    <a:spcPts val="2659"/>
                  </a:lnSpc>
                </a:pPr>
                <a:endParaRPr/>
              </a:p>
            </p:txBody>
          </p:sp>
        </p:grpSp>
        <p:grpSp>
          <p:nvGrpSpPr>
            <p:cNvPr id="9" name="Group 9"/>
            <p:cNvGrpSpPr/>
            <p:nvPr/>
          </p:nvGrpSpPr>
          <p:grpSpPr>
            <a:xfrm>
              <a:off x="0" y="2604876"/>
              <a:ext cx="4456814" cy="792249"/>
              <a:chOff x="0" y="0"/>
              <a:chExt cx="2476227" cy="440178"/>
            </a:xfrm>
          </p:grpSpPr>
          <p:sp>
            <p:nvSpPr>
              <p:cNvPr id="10" name="Freeform 10"/>
              <p:cNvSpPr/>
              <p:nvPr/>
            </p:nvSpPr>
            <p:spPr>
              <a:xfrm>
                <a:off x="0" y="0"/>
                <a:ext cx="2476228" cy="440178"/>
              </a:xfrm>
              <a:custGeom>
                <a:avLst/>
                <a:gdLst/>
                <a:ahLst/>
                <a:cxnLst/>
                <a:rect l="l" t="t" r="r" b="b"/>
                <a:pathLst>
                  <a:path w="2476228" h="440178">
                    <a:moveTo>
                      <a:pt x="203200" y="0"/>
                    </a:moveTo>
                    <a:lnTo>
                      <a:pt x="2273028" y="0"/>
                    </a:lnTo>
                    <a:lnTo>
                      <a:pt x="2476228" y="440178"/>
                    </a:lnTo>
                    <a:lnTo>
                      <a:pt x="0" y="440178"/>
                    </a:lnTo>
                    <a:lnTo>
                      <a:pt x="203200" y="0"/>
                    </a:lnTo>
                    <a:close/>
                  </a:path>
                </a:pathLst>
              </a:custGeom>
              <a:solidFill>
                <a:srgbClr val="A46A9C"/>
              </a:solidFill>
            </p:spPr>
          </p:sp>
          <p:sp>
            <p:nvSpPr>
              <p:cNvPr id="11" name="TextBox 11"/>
              <p:cNvSpPr txBox="1"/>
              <p:nvPr/>
            </p:nvSpPr>
            <p:spPr>
              <a:xfrm>
                <a:off x="127000" y="-38100"/>
                <a:ext cx="2222227" cy="478278"/>
              </a:xfrm>
              <a:prstGeom prst="rect">
                <a:avLst/>
              </a:prstGeom>
            </p:spPr>
            <p:txBody>
              <a:bodyPr lIns="30440" tIns="30440" rIns="30440" bIns="30440" rtlCol="0" anchor="ctr"/>
              <a:lstStyle/>
              <a:p>
                <a:pPr algn="ctr">
                  <a:lnSpc>
                    <a:spcPts val="2659"/>
                  </a:lnSpc>
                </a:pPr>
                <a:endParaRPr/>
              </a:p>
            </p:txBody>
          </p:sp>
        </p:grpSp>
        <p:grpSp>
          <p:nvGrpSpPr>
            <p:cNvPr id="12" name="Group 12"/>
            <p:cNvGrpSpPr/>
            <p:nvPr/>
          </p:nvGrpSpPr>
          <p:grpSpPr>
            <a:xfrm>
              <a:off x="366937" y="132303"/>
              <a:ext cx="3722940" cy="2255247"/>
              <a:chOff x="0" y="0"/>
              <a:chExt cx="2052787" cy="1243518"/>
            </a:xfrm>
          </p:grpSpPr>
          <p:sp>
            <p:nvSpPr>
              <p:cNvPr id="13" name="Freeform 13"/>
              <p:cNvSpPr/>
              <p:nvPr/>
            </p:nvSpPr>
            <p:spPr>
              <a:xfrm>
                <a:off x="0" y="0"/>
                <a:ext cx="2052787" cy="1243518"/>
              </a:xfrm>
              <a:custGeom>
                <a:avLst/>
                <a:gdLst/>
                <a:ahLst/>
                <a:cxnLst/>
                <a:rect l="l" t="t" r="r" b="b"/>
                <a:pathLst>
                  <a:path w="2052787" h="1243518">
                    <a:moveTo>
                      <a:pt x="84541" y="0"/>
                    </a:moveTo>
                    <a:lnTo>
                      <a:pt x="1968246" y="0"/>
                    </a:lnTo>
                    <a:cubicBezTo>
                      <a:pt x="2014937" y="0"/>
                      <a:pt x="2052787" y="37850"/>
                      <a:pt x="2052787" y="84541"/>
                    </a:cubicBezTo>
                    <a:lnTo>
                      <a:pt x="2052787" y="1158977"/>
                    </a:lnTo>
                    <a:cubicBezTo>
                      <a:pt x="2052787" y="1181399"/>
                      <a:pt x="2043880" y="1202902"/>
                      <a:pt x="2028026" y="1218757"/>
                    </a:cubicBezTo>
                    <a:cubicBezTo>
                      <a:pt x="2012171" y="1234611"/>
                      <a:pt x="1990668" y="1243518"/>
                      <a:pt x="1968246" y="1243518"/>
                    </a:cubicBezTo>
                    <a:lnTo>
                      <a:pt x="84541" y="1243518"/>
                    </a:lnTo>
                    <a:cubicBezTo>
                      <a:pt x="62119" y="1243518"/>
                      <a:pt x="40616" y="1234611"/>
                      <a:pt x="24761" y="1218757"/>
                    </a:cubicBezTo>
                    <a:cubicBezTo>
                      <a:pt x="8907" y="1202902"/>
                      <a:pt x="0" y="1181399"/>
                      <a:pt x="0" y="1158977"/>
                    </a:cubicBezTo>
                    <a:lnTo>
                      <a:pt x="0" y="84541"/>
                    </a:lnTo>
                    <a:cubicBezTo>
                      <a:pt x="0" y="37850"/>
                      <a:pt x="37850" y="0"/>
                      <a:pt x="84541" y="0"/>
                    </a:cubicBezTo>
                    <a:close/>
                  </a:path>
                </a:pathLst>
              </a:custGeom>
              <a:solidFill>
                <a:srgbClr val="FFFFFF"/>
              </a:solidFill>
            </p:spPr>
          </p:sp>
          <p:sp>
            <p:nvSpPr>
              <p:cNvPr id="14" name="TextBox 14"/>
              <p:cNvSpPr txBox="1"/>
              <p:nvPr/>
            </p:nvSpPr>
            <p:spPr>
              <a:xfrm>
                <a:off x="0" y="-38100"/>
                <a:ext cx="2052787" cy="1281618"/>
              </a:xfrm>
              <a:prstGeom prst="rect">
                <a:avLst/>
              </a:prstGeom>
            </p:spPr>
            <p:txBody>
              <a:bodyPr lIns="30440" tIns="30440" rIns="30440" bIns="30440" rtlCol="0" anchor="ctr"/>
              <a:lstStyle/>
              <a:p>
                <a:pPr algn="ctr">
                  <a:lnSpc>
                    <a:spcPts val="2659"/>
                  </a:lnSpc>
                </a:pPr>
                <a:endParaRPr/>
              </a:p>
            </p:txBody>
          </p:sp>
        </p:grpSp>
      </p:grpSp>
      <p:grpSp>
        <p:nvGrpSpPr>
          <p:cNvPr id="15" name="Group 15"/>
          <p:cNvGrpSpPr/>
          <p:nvPr/>
        </p:nvGrpSpPr>
        <p:grpSpPr>
          <a:xfrm rot="1821067">
            <a:off x="17170695" y="6665304"/>
            <a:ext cx="920529" cy="1028534"/>
            <a:chOff x="0" y="0"/>
            <a:chExt cx="636518" cy="711200"/>
          </a:xfrm>
        </p:grpSpPr>
        <p:sp>
          <p:nvSpPr>
            <p:cNvPr id="16" name="Freeform 16"/>
            <p:cNvSpPr/>
            <p:nvPr/>
          </p:nvSpPr>
          <p:spPr>
            <a:xfrm>
              <a:off x="0" y="0"/>
              <a:ext cx="636529" cy="711200"/>
            </a:xfrm>
            <a:custGeom>
              <a:avLst/>
              <a:gdLst/>
              <a:ahLst/>
              <a:cxnLst/>
              <a:rect l="l" t="t" r="r" b="b"/>
              <a:pathLst>
                <a:path w="636529" h="711200">
                  <a:moveTo>
                    <a:pt x="357092" y="0"/>
                  </a:moveTo>
                  <a:lnTo>
                    <a:pt x="282407" y="0"/>
                  </a:lnTo>
                  <a:cubicBezTo>
                    <a:pt x="126426" y="0"/>
                    <a:pt x="0" y="123512"/>
                    <a:pt x="0" y="275871"/>
                  </a:cubicBezTo>
                  <a:cubicBezTo>
                    <a:pt x="0" y="386169"/>
                    <a:pt x="66279" y="481310"/>
                    <a:pt x="162037" y="525451"/>
                  </a:cubicBezTo>
                  <a:lnTo>
                    <a:pt x="162037" y="711200"/>
                  </a:lnTo>
                  <a:lnTo>
                    <a:pt x="353844" y="551732"/>
                  </a:lnTo>
                  <a:lnTo>
                    <a:pt x="357092" y="551732"/>
                  </a:lnTo>
                  <a:cubicBezTo>
                    <a:pt x="510080" y="551732"/>
                    <a:pt x="636518" y="428220"/>
                    <a:pt x="636518" y="275861"/>
                  </a:cubicBezTo>
                  <a:cubicBezTo>
                    <a:pt x="636529" y="123512"/>
                    <a:pt x="510080" y="0"/>
                    <a:pt x="357092" y="0"/>
                  </a:cubicBezTo>
                  <a:close/>
                </a:path>
              </a:pathLst>
            </a:custGeom>
            <a:solidFill>
              <a:srgbClr val="0269C0"/>
            </a:solidFill>
          </p:spPr>
        </p:sp>
        <p:sp>
          <p:nvSpPr>
            <p:cNvPr id="17" name="TextBox 17"/>
            <p:cNvSpPr txBox="1"/>
            <p:nvPr/>
          </p:nvSpPr>
          <p:spPr>
            <a:xfrm>
              <a:off x="0" y="9525"/>
              <a:ext cx="636518" cy="511175"/>
            </a:xfrm>
            <a:prstGeom prst="rect">
              <a:avLst/>
            </a:prstGeom>
          </p:spPr>
          <p:txBody>
            <a:bodyPr lIns="110932" tIns="110932" rIns="110932" bIns="110932" rtlCol="0" anchor="ctr"/>
            <a:lstStyle/>
            <a:p>
              <a:pPr algn="ctr">
                <a:lnSpc>
                  <a:spcPts val="1959"/>
                </a:lnSpc>
              </a:pPr>
              <a:endParaRPr/>
            </a:p>
          </p:txBody>
        </p:sp>
      </p:grpSp>
      <p:grpSp>
        <p:nvGrpSpPr>
          <p:cNvPr id="18" name="Group 18"/>
          <p:cNvGrpSpPr/>
          <p:nvPr/>
        </p:nvGrpSpPr>
        <p:grpSpPr>
          <a:xfrm rot="-4176887">
            <a:off x="12783648" y="7337390"/>
            <a:ext cx="933494" cy="1043020"/>
            <a:chOff x="0" y="0"/>
            <a:chExt cx="636518" cy="711200"/>
          </a:xfrm>
        </p:grpSpPr>
        <p:sp>
          <p:nvSpPr>
            <p:cNvPr id="19" name="Freeform 19"/>
            <p:cNvSpPr/>
            <p:nvPr/>
          </p:nvSpPr>
          <p:spPr>
            <a:xfrm>
              <a:off x="0" y="0"/>
              <a:ext cx="636529" cy="711200"/>
            </a:xfrm>
            <a:custGeom>
              <a:avLst/>
              <a:gdLst/>
              <a:ahLst/>
              <a:cxnLst/>
              <a:rect l="l" t="t" r="r" b="b"/>
              <a:pathLst>
                <a:path w="636529" h="711200">
                  <a:moveTo>
                    <a:pt x="357092" y="0"/>
                  </a:moveTo>
                  <a:lnTo>
                    <a:pt x="282407" y="0"/>
                  </a:lnTo>
                  <a:cubicBezTo>
                    <a:pt x="126426" y="0"/>
                    <a:pt x="0" y="123512"/>
                    <a:pt x="0" y="275871"/>
                  </a:cubicBezTo>
                  <a:cubicBezTo>
                    <a:pt x="0" y="386169"/>
                    <a:pt x="66279" y="481310"/>
                    <a:pt x="162037" y="525451"/>
                  </a:cubicBezTo>
                  <a:lnTo>
                    <a:pt x="162037" y="711200"/>
                  </a:lnTo>
                  <a:lnTo>
                    <a:pt x="353844" y="551732"/>
                  </a:lnTo>
                  <a:lnTo>
                    <a:pt x="357092" y="551732"/>
                  </a:lnTo>
                  <a:cubicBezTo>
                    <a:pt x="510080" y="551732"/>
                    <a:pt x="636518" y="428220"/>
                    <a:pt x="636518" y="275861"/>
                  </a:cubicBezTo>
                  <a:cubicBezTo>
                    <a:pt x="636529" y="123512"/>
                    <a:pt x="510080" y="0"/>
                    <a:pt x="357092" y="0"/>
                  </a:cubicBezTo>
                  <a:close/>
                </a:path>
              </a:pathLst>
            </a:custGeom>
            <a:solidFill>
              <a:srgbClr val="F9A159"/>
            </a:solidFill>
          </p:spPr>
        </p:sp>
        <p:sp>
          <p:nvSpPr>
            <p:cNvPr id="20" name="TextBox 20"/>
            <p:cNvSpPr txBox="1"/>
            <p:nvPr/>
          </p:nvSpPr>
          <p:spPr>
            <a:xfrm>
              <a:off x="0" y="9525"/>
              <a:ext cx="636518" cy="511175"/>
            </a:xfrm>
            <a:prstGeom prst="rect">
              <a:avLst/>
            </a:prstGeom>
          </p:spPr>
          <p:txBody>
            <a:bodyPr lIns="110932" tIns="110932" rIns="110932" bIns="110932" rtlCol="0" anchor="ctr"/>
            <a:lstStyle/>
            <a:p>
              <a:pPr algn="ctr">
                <a:lnSpc>
                  <a:spcPts val="19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TextBox 2"/>
          <p:cNvSpPr txBox="1"/>
          <p:nvPr/>
        </p:nvSpPr>
        <p:spPr>
          <a:xfrm>
            <a:off x="1028700" y="693498"/>
            <a:ext cx="14997113" cy="1203325"/>
          </a:xfrm>
          <a:prstGeom prst="rect">
            <a:avLst/>
          </a:prstGeom>
        </p:spPr>
        <p:txBody>
          <a:bodyPr lIns="0" tIns="0" rIns="0" bIns="0" rtlCol="0" anchor="t">
            <a:spAutoFit/>
          </a:bodyPr>
          <a:lstStyle/>
          <a:p>
            <a:pPr>
              <a:lnSpc>
                <a:spcPts val="9349"/>
              </a:lnSpc>
            </a:pPr>
            <a:r>
              <a:rPr lang="en-US" sz="8499" spc="-84">
                <a:solidFill>
                  <a:srgbClr val="3884FD"/>
                </a:solidFill>
                <a:latin typeface="Nunito 1 Bold"/>
              </a:rPr>
              <a:t>Negative Inhalte korrigieren</a:t>
            </a:r>
          </a:p>
        </p:txBody>
      </p:sp>
      <p:sp>
        <p:nvSpPr>
          <p:cNvPr id="3" name="TextBox 3"/>
          <p:cNvSpPr txBox="1"/>
          <p:nvPr/>
        </p:nvSpPr>
        <p:spPr>
          <a:xfrm>
            <a:off x="364034" y="2184138"/>
            <a:ext cx="17349773" cy="5901244"/>
          </a:xfrm>
          <a:prstGeom prst="rect">
            <a:avLst/>
          </a:prstGeom>
        </p:spPr>
        <p:txBody>
          <a:bodyPr lIns="0" tIns="0" rIns="0" bIns="0" rtlCol="0" anchor="t">
            <a:spAutoFit/>
          </a:bodyPr>
          <a:lstStyle/>
          <a:p>
            <a:pPr marL="1006143" lvl="1" indent="-503072">
              <a:lnSpc>
                <a:spcPts val="5126"/>
              </a:lnSpc>
              <a:buFont typeface="Arial"/>
              <a:buChar char="•"/>
            </a:pPr>
            <a:r>
              <a:rPr lang="en-US" sz="4660" spc="-46" dirty="0" err="1">
                <a:solidFill>
                  <a:srgbClr val="004AAD"/>
                </a:solidFill>
                <a:latin typeface="Nunito 1 Bold"/>
              </a:rPr>
              <a:t>Wenn</a:t>
            </a:r>
            <a:r>
              <a:rPr lang="en-US" sz="4660" spc="-46" dirty="0">
                <a:solidFill>
                  <a:srgbClr val="004AAD"/>
                </a:solidFill>
                <a:latin typeface="Nunito 1 Bold"/>
              </a:rPr>
              <a:t> die </a:t>
            </a:r>
            <a:r>
              <a:rPr lang="en-US" sz="4660" spc="-46" dirty="0" err="1">
                <a:solidFill>
                  <a:srgbClr val="004AAD"/>
                </a:solidFill>
                <a:latin typeface="Nunito 1 Bold"/>
              </a:rPr>
              <a:t>Inhalte</a:t>
            </a:r>
            <a:r>
              <a:rPr lang="en-US" sz="4660" spc="-46" dirty="0">
                <a:solidFill>
                  <a:srgbClr val="004AAD"/>
                </a:solidFill>
                <a:latin typeface="Nunito 1 Bold"/>
              </a:rPr>
              <a:t> </a:t>
            </a:r>
            <a:r>
              <a:rPr lang="en-US" sz="4660" spc="-46" dirty="0" err="1">
                <a:solidFill>
                  <a:srgbClr val="004AAD"/>
                </a:solidFill>
                <a:latin typeface="Nunito 1 Bold"/>
              </a:rPr>
              <a:t>sich</a:t>
            </a:r>
            <a:r>
              <a:rPr lang="en-US" sz="4660" spc="-46" dirty="0">
                <a:solidFill>
                  <a:srgbClr val="004AAD"/>
                </a:solidFill>
                <a:latin typeface="Nunito 1 Bold"/>
              </a:rPr>
              <a:t> </a:t>
            </a:r>
            <a:r>
              <a:rPr lang="en-US" sz="4660" spc="-46" dirty="0" err="1">
                <a:solidFill>
                  <a:srgbClr val="004AAD"/>
                </a:solidFill>
                <a:latin typeface="Nunito 1 Bold"/>
              </a:rPr>
              <a:t>schon</a:t>
            </a:r>
            <a:r>
              <a:rPr lang="en-US" sz="4660" spc="-46" dirty="0">
                <a:solidFill>
                  <a:srgbClr val="004AAD"/>
                </a:solidFill>
                <a:latin typeface="Nunito 1 Bold"/>
              </a:rPr>
              <a:t> </a:t>
            </a:r>
            <a:r>
              <a:rPr lang="en-US" sz="4660" spc="-46" dirty="0" err="1">
                <a:solidFill>
                  <a:srgbClr val="004AAD"/>
                </a:solidFill>
                <a:latin typeface="Nunito 1 Bold"/>
              </a:rPr>
              <a:t>weit</a:t>
            </a:r>
            <a:r>
              <a:rPr lang="en-US" sz="4660" spc="-46" dirty="0">
                <a:solidFill>
                  <a:srgbClr val="004AAD"/>
                </a:solidFill>
                <a:latin typeface="Nunito 1 Bold"/>
              </a:rPr>
              <a:t> </a:t>
            </a:r>
            <a:r>
              <a:rPr lang="en-US" sz="4660" spc="-46" dirty="0" err="1">
                <a:solidFill>
                  <a:srgbClr val="004AAD"/>
                </a:solidFill>
                <a:latin typeface="Nunito 1 Bold"/>
              </a:rPr>
              <a:t>verbreitet</a:t>
            </a:r>
            <a:r>
              <a:rPr lang="en-US" sz="4660" spc="-46" dirty="0">
                <a:solidFill>
                  <a:srgbClr val="004AAD"/>
                </a:solidFill>
                <a:latin typeface="Nunito 1 Bold"/>
              </a:rPr>
              <a:t> </a:t>
            </a:r>
            <a:r>
              <a:rPr lang="en-US" sz="4660" spc="-46" dirty="0" err="1">
                <a:solidFill>
                  <a:srgbClr val="004AAD"/>
                </a:solidFill>
                <a:latin typeface="Nunito 1 Bold"/>
              </a:rPr>
              <a:t>haben</a:t>
            </a:r>
            <a:r>
              <a:rPr lang="en-US" sz="4660" spc="-46" dirty="0">
                <a:solidFill>
                  <a:srgbClr val="004AAD"/>
                </a:solidFill>
                <a:latin typeface="Nunito 1 Bold"/>
              </a:rPr>
              <a:t>, </a:t>
            </a:r>
            <a:r>
              <a:rPr lang="en-US" sz="4660" spc="-46" dirty="0" err="1">
                <a:solidFill>
                  <a:srgbClr val="004AAD"/>
                </a:solidFill>
                <a:latin typeface="Nunito 1 Bold"/>
              </a:rPr>
              <a:t>ist</a:t>
            </a:r>
            <a:r>
              <a:rPr lang="en-US" sz="4660" spc="-46" dirty="0">
                <a:solidFill>
                  <a:srgbClr val="004AAD"/>
                </a:solidFill>
                <a:latin typeface="Nunito 1 Bold"/>
              </a:rPr>
              <a:t> </a:t>
            </a:r>
            <a:r>
              <a:rPr lang="en-US" sz="4660" spc="-46" dirty="0" err="1">
                <a:solidFill>
                  <a:srgbClr val="004AAD"/>
                </a:solidFill>
                <a:latin typeface="Nunito 1 Bold"/>
              </a:rPr>
              <a:t>es</a:t>
            </a:r>
            <a:r>
              <a:rPr lang="en-US" sz="4660" spc="-46" dirty="0">
                <a:solidFill>
                  <a:srgbClr val="004AAD"/>
                </a:solidFill>
                <a:latin typeface="Nunito 1 Bold"/>
              </a:rPr>
              <a:t> </a:t>
            </a:r>
            <a:r>
              <a:rPr lang="en-US" sz="4660" spc="-46" dirty="0" err="1">
                <a:solidFill>
                  <a:srgbClr val="004AAD"/>
                </a:solidFill>
                <a:latin typeface="Nunito 1 Bold"/>
              </a:rPr>
              <a:t>manchmal</a:t>
            </a:r>
            <a:r>
              <a:rPr lang="en-US" sz="4660" spc="-46" dirty="0">
                <a:solidFill>
                  <a:srgbClr val="004AAD"/>
                </a:solidFill>
                <a:latin typeface="Nunito 1 Bold"/>
              </a:rPr>
              <a:t> </a:t>
            </a:r>
            <a:r>
              <a:rPr lang="en-US" sz="4660" spc="-46" dirty="0" err="1">
                <a:solidFill>
                  <a:srgbClr val="004AAD"/>
                </a:solidFill>
                <a:latin typeface="Nunito 1 Bold"/>
              </a:rPr>
              <a:t>sinnvoller</a:t>
            </a:r>
            <a:r>
              <a:rPr lang="en-US" sz="4660" spc="-46" dirty="0">
                <a:solidFill>
                  <a:srgbClr val="004AAD"/>
                </a:solidFill>
                <a:latin typeface="Nunito 1 Bold"/>
              </a:rPr>
              <a:t>, </a:t>
            </a:r>
            <a:r>
              <a:rPr lang="en-US" sz="4660" spc="-46" dirty="0" err="1">
                <a:solidFill>
                  <a:srgbClr val="004AAD"/>
                </a:solidFill>
                <a:latin typeface="Nunito 1 Bold"/>
              </a:rPr>
              <a:t>sie</a:t>
            </a:r>
            <a:r>
              <a:rPr lang="en-US" sz="4660" spc="-46" dirty="0">
                <a:solidFill>
                  <a:srgbClr val="004AAD"/>
                </a:solidFill>
                <a:latin typeface="Nunito 1 Bold"/>
              </a:rPr>
              <a:t> </a:t>
            </a:r>
            <a:r>
              <a:rPr lang="en-US" sz="4660" spc="-46" dirty="0" err="1">
                <a:solidFill>
                  <a:srgbClr val="004AAD"/>
                </a:solidFill>
                <a:latin typeface="Nunito 1 Bold"/>
              </a:rPr>
              <a:t>zu</a:t>
            </a:r>
            <a:r>
              <a:rPr lang="en-US" sz="4660" spc="-46" dirty="0">
                <a:solidFill>
                  <a:srgbClr val="004AAD"/>
                </a:solidFill>
                <a:latin typeface="Nunito 1 Bold"/>
              </a:rPr>
              <a:t> </a:t>
            </a:r>
            <a:r>
              <a:rPr lang="en-US" sz="4660" spc="-46" dirty="0" err="1">
                <a:solidFill>
                  <a:srgbClr val="004AAD"/>
                </a:solidFill>
                <a:latin typeface="Nunito 1 Bold"/>
              </a:rPr>
              <a:t>korrigieren</a:t>
            </a:r>
            <a:r>
              <a:rPr lang="en-US" sz="4660" spc="-46" dirty="0">
                <a:solidFill>
                  <a:srgbClr val="004AAD"/>
                </a:solidFill>
                <a:latin typeface="Nunito 1 Bold"/>
              </a:rPr>
              <a:t> und </a:t>
            </a:r>
            <a:r>
              <a:rPr lang="en-US" sz="4660" spc="-46" dirty="0" err="1">
                <a:solidFill>
                  <a:srgbClr val="004AAD"/>
                </a:solidFill>
                <a:latin typeface="Nunito 1 Bold"/>
              </a:rPr>
              <a:t>dagegen</a:t>
            </a:r>
            <a:r>
              <a:rPr lang="en-US" sz="4660" spc="-46" dirty="0">
                <a:solidFill>
                  <a:srgbClr val="004AAD"/>
                </a:solidFill>
                <a:latin typeface="Nunito 1 Bold"/>
              </a:rPr>
              <a:t> </a:t>
            </a:r>
            <a:r>
              <a:rPr lang="en-US" sz="4660" spc="-46" dirty="0" err="1">
                <a:solidFill>
                  <a:srgbClr val="004AAD"/>
                </a:solidFill>
                <a:latin typeface="Nunito 1 Bold"/>
              </a:rPr>
              <a:t>zu</a:t>
            </a:r>
            <a:r>
              <a:rPr lang="en-US" sz="4660" spc="-46" dirty="0">
                <a:solidFill>
                  <a:srgbClr val="004AAD"/>
                </a:solidFill>
                <a:latin typeface="Nunito 1 Bold"/>
              </a:rPr>
              <a:t> </a:t>
            </a:r>
            <a:r>
              <a:rPr lang="en-US" sz="4660" spc="-46" dirty="0" err="1">
                <a:solidFill>
                  <a:srgbClr val="004AAD"/>
                </a:solidFill>
                <a:latin typeface="Nunito 1 Bold"/>
              </a:rPr>
              <a:t>reden</a:t>
            </a:r>
            <a:r>
              <a:rPr lang="en-US" sz="4660" spc="-46" dirty="0">
                <a:solidFill>
                  <a:srgbClr val="004AAD"/>
                </a:solidFill>
                <a:latin typeface="Nunito 1 Bold"/>
              </a:rPr>
              <a:t> </a:t>
            </a:r>
            <a:r>
              <a:rPr lang="en-US" sz="4660" spc="-46" dirty="0" err="1">
                <a:solidFill>
                  <a:srgbClr val="004AAD"/>
                </a:solidFill>
                <a:latin typeface="Nunito 1 Bold"/>
              </a:rPr>
              <a:t>statt</a:t>
            </a:r>
            <a:r>
              <a:rPr lang="en-US" sz="4660" spc="-46" dirty="0">
                <a:solidFill>
                  <a:srgbClr val="004AAD"/>
                </a:solidFill>
                <a:latin typeface="Nunito 1 Bold"/>
              </a:rPr>
              <a:t> </a:t>
            </a:r>
            <a:r>
              <a:rPr lang="en-US" sz="4660" spc="-46" dirty="0" err="1">
                <a:solidFill>
                  <a:srgbClr val="004AAD"/>
                </a:solidFill>
                <a:latin typeface="Nunito 1 Bold"/>
              </a:rPr>
              <a:t>sie</a:t>
            </a:r>
            <a:r>
              <a:rPr lang="en-US" sz="4660" spc="-46" dirty="0">
                <a:solidFill>
                  <a:srgbClr val="004AAD"/>
                </a:solidFill>
                <a:latin typeface="Nunito 1 Bold"/>
              </a:rPr>
              <a:t> </a:t>
            </a:r>
            <a:r>
              <a:rPr lang="en-US" sz="4660" spc="-46" dirty="0" err="1">
                <a:solidFill>
                  <a:srgbClr val="004AAD"/>
                </a:solidFill>
                <a:latin typeface="Nunito 1 Bold"/>
              </a:rPr>
              <a:t>einfach</a:t>
            </a:r>
            <a:r>
              <a:rPr lang="en-US" sz="4660" spc="-46" dirty="0">
                <a:solidFill>
                  <a:srgbClr val="004AAD"/>
                </a:solidFill>
                <a:latin typeface="Nunito 1 Bold"/>
              </a:rPr>
              <a:t> </a:t>
            </a:r>
            <a:r>
              <a:rPr lang="en-US" sz="4660" spc="-46" dirty="0" err="1">
                <a:solidFill>
                  <a:srgbClr val="004AAD"/>
                </a:solidFill>
                <a:latin typeface="Nunito 1 Bold"/>
              </a:rPr>
              <a:t>nur</a:t>
            </a:r>
            <a:r>
              <a:rPr lang="en-US" sz="4660" spc="-46" dirty="0">
                <a:solidFill>
                  <a:srgbClr val="004AAD"/>
                </a:solidFill>
                <a:latin typeface="Nunito 1 Bold"/>
              </a:rPr>
              <a:t> </a:t>
            </a:r>
            <a:r>
              <a:rPr lang="en-US" sz="4660" spc="-46" dirty="0" err="1">
                <a:solidFill>
                  <a:srgbClr val="004AAD"/>
                </a:solidFill>
                <a:latin typeface="Nunito 1 Bold"/>
              </a:rPr>
              <a:t>zu</a:t>
            </a:r>
            <a:r>
              <a:rPr lang="en-US" sz="4660" spc="-46" dirty="0">
                <a:solidFill>
                  <a:srgbClr val="004AAD"/>
                </a:solidFill>
                <a:latin typeface="Nunito 1 Bold"/>
              </a:rPr>
              <a:t> </a:t>
            </a:r>
            <a:r>
              <a:rPr lang="en-US" sz="4660" spc="-46" dirty="0" err="1">
                <a:solidFill>
                  <a:srgbClr val="004AAD"/>
                </a:solidFill>
                <a:latin typeface="Nunito 1 Bold"/>
              </a:rPr>
              <a:t>löschen</a:t>
            </a:r>
            <a:endParaRPr lang="en-US" sz="4660" spc="-46" dirty="0">
              <a:solidFill>
                <a:srgbClr val="004AAD"/>
              </a:solidFill>
              <a:latin typeface="Nunito 1 Bold"/>
            </a:endParaRPr>
          </a:p>
          <a:p>
            <a:pPr marL="1006143" lvl="1" indent="-503072">
              <a:lnSpc>
                <a:spcPts val="5126"/>
              </a:lnSpc>
              <a:buFont typeface="Arial"/>
              <a:buChar char="•"/>
            </a:pPr>
            <a:r>
              <a:rPr lang="en-US" sz="4660" spc="-46" dirty="0" err="1">
                <a:solidFill>
                  <a:srgbClr val="004AAD"/>
                </a:solidFill>
                <a:latin typeface="Nunito 1 Bold"/>
              </a:rPr>
              <a:t>Redet</a:t>
            </a:r>
            <a:r>
              <a:rPr lang="en-US" sz="4660" spc="-46" dirty="0">
                <a:solidFill>
                  <a:srgbClr val="004AAD"/>
                </a:solidFill>
                <a:latin typeface="Nunito 1 Bold"/>
              </a:rPr>
              <a:t> </a:t>
            </a:r>
            <a:r>
              <a:rPr lang="en-US" sz="4660" spc="-46" dirty="0" err="1">
                <a:solidFill>
                  <a:srgbClr val="004AAD"/>
                </a:solidFill>
                <a:latin typeface="Nunito 1 Bold"/>
              </a:rPr>
              <a:t>mit</a:t>
            </a:r>
            <a:r>
              <a:rPr lang="en-US" sz="4660" spc="-46" dirty="0">
                <a:solidFill>
                  <a:srgbClr val="004AAD"/>
                </a:solidFill>
                <a:latin typeface="Nunito 1 Bold"/>
              </a:rPr>
              <a:t> der Person, die </a:t>
            </a:r>
            <a:r>
              <a:rPr lang="en-US" sz="4660" spc="-46" dirty="0" err="1">
                <a:solidFill>
                  <a:srgbClr val="004AAD"/>
                </a:solidFill>
                <a:latin typeface="Nunito 1 Bold"/>
              </a:rPr>
              <a:t>die</a:t>
            </a:r>
            <a:r>
              <a:rPr lang="en-US" sz="4660" spc="-46" dirty="0">
                <a:solidFill>
                  <a:srgbClr val="004AAD"/>
                </a:solidFill>
                <a:latin typeface="Nunito 1 Bold"/>
              </a:rPr>
              <a:t> </a:t>
            </a:r>
            <a:r>
              <a:rPr lang="en-US" sz="4660" spc="-46" dirty="0" err="1">
                <a:solidFill>
                  <a:srgbClr val="004AAD"/>
                </a:solidFill>
                <a:latin typeface="Nunito 1 Bold"/>
              </a:rPr>
              <a:t>Inhalte</a:t>
            </a:r>
            <a:r>
              <a:rPr lang="en-US" sz="4660" spc="-46" dirty="0">
                <a:solidFill>
                  <a:srgbClr val="004AAD"/>
                </a:solidFill>
                <a:latin typeface="Nunito 1 Bold"/>
              </a:rPr>
              <a:t> </a:t>
            </a:r>
            <a:r>
              <a:rPr lang="en-US" sz="4660" spc="-46" dirty="0" err="1">
                <a:solidFill>
                  <a:srgbClr val="004AAD"/>
                </a:solidFill>
                <a:latin typeface="Nunito 1 Bold"/>
              </a:rPr>
              <a:t>hochgeladen</a:t>
            </a:r>
            <a:r>
              <a:rPr lang="en-US" sz="4660" spc="-46" dirty="0">
                <a:solidFill>
                  <a:srgbClr val="004AAD"/>
                </a:solidFill>
                <a:latin typeface="Nunito 1 Bold"/>
              </a:rPr>
              <a:t> hat und </a:t>
            </a:r>
            <a:r>
              <a:rPr lang="en-US" sz="4660" spc="-46" dirty="0" err="1">
                <a:solidFill>
                  <a:srgbClr val="004AAD"/>
                </a:solidFill>
                <a:latin typeface="Nunito 1 Bold"/>
              </a:rPr>
              <a:t>bittet</a:t>
            </a:r>
            <a:r>
              <a:rPr lang="en-US" sz="4660" spc="-46" dirty="0">
                <a:solidFill>
                  <a:srgbClr val="004AAD"/>
                </a:solidFill>
                <a:latin typeface="Nunito 1 Bold"/>
              </a:rPr>
              <a:t> </a:t>
            </a:r>
            <a:r>
              <a:rPr lang="en-US" sz="4660" spc="-46" dirty="0" err="1">
                <a:solidFill>
                  <a:srgbClr val="004AAD"/>
                </a:solidFill>
                <a:latin typeface="Nunito 1 Bold"/>
              </a:rPr>
              <a:t>sie</a:t>
            </a:r>
            <a:r>
              <a:rPr lang="en-US" sz="4660" spc="-46" dirty="0">
                <a:solidFill>
                  <a:srgbClr val="004AAD"/>
                </a:solidFill>
                <a:latin typeface="Nunito 1 Bold"/>
              </a:rPr>
              <a:t>, </a:t>
            </a:r>
            <a:r>
              <a:rPr lang="en-US" sz="4660" spc="-46" dirty="0" err="1">
                <a:solidFill>
                  <a:srgbClr val="004AAD"/>
                </a:solidFill>
                <a:latin typeface="Nunito 1 Bold"/>
              </a:rPr>
              <a:t>sich</a:t>
            </a:r>
            <a:r>
              <a:rPr lang="en-US" sz="4660" spc="-46" dirty="0">
                <a:solidFill>
                  <a:srgbClr val="004AAD"/>
                </a:solidFill>
                <a:latin typeface="Nunito 1 Bold"/>
              </a:rPr>
              <a:t> </a:t>
            </a:r>
            <a:r>
              <a:rPr lang="en-US" sz="4660" spc="-46" dirty="0" err="1">
                <a:solidFill>
                  <a:srgbClr val="004AAD"/>
                </a:solidFill>
                <a:latin typeface="Nunito 1 Bold"/>
              </a:rPr>
              <a:t>öffentlich</a:t>
            </a:r>
            <a:r>
              <a:rPr lang="en-US" sz="4660" spc="-46" dirty="0">
                <a:solidFill>
                  <a:srgbClr val="004AAD"/>
                </a:solidFill>
                <a:latin typeface="Nunito 1 Bold"/>
              </a:rPr>
              <a:t> </a:t>
            </a:r>
            <a:r>
              <a:rPr lang="en-US" sz="4660" spc="-46" dirty="0" err="1">
                <a:solidFill>
                  <a:srgbClr val="004AAD"/>
                </a:solidFill>
                <a:latin typeface="Nunito 1 Bold"/>
              </a:rPr>
              <a:t>zu</a:t>
            </a:r>
            <a:r>
              <a:rPr lang="en-US" sz="4660" spc="-46" dirty="0">
                <a:solidFill>
                  <a:srgbClr val="004AAD"/>
                </a:solidFill>
                <a:latin typeface="Nunito 1 Bold"/>
              </a:rPr>
              <a:t> </a:t>
            </a:r>
            <a:r>
              <a:rPr lang="en-US" sz="4660" spc="-46" dirty="0" err="1">
                <a:solidFill>
                  <a:srgbClr val="004AAD"/>
                </a:solidFill>
                <a:latin typeface="Nunito 1 Bold"/>
              </a:rPr>
              <a:t>entschuldigen</a:t>
            </a:r>
            <a:r>
              <a:rPr lang="en-US" sz="4660" spc="-46" dirty="0">
                <a:solidFill>
                  <a:srgbClr val="004AAD"/>
                </a:solidFill>
                <a:latin typeface="Nunito 1 Bold"/>
              </a:rPr>
              <a:t> und die </a:t>
            </a:r>
            <a:r>
              <a:rPr lang="en-US" sz="4660" spc="-46" dirty="0" err="1">
                <a:solidFill>
                  <a:srgbClr val="004AAD"/>
                </a:solidFill>
                <a:latin typeface="Nunito 1 Bold"/>
              </a:rPr>
              <a:t>Inhalte</a:t>
            </a:r>
            <a:r>
              <a:rPr lang="en-US" sz="4660" spc="-46" dirty="0">
                <a:solidFill>
                  <a:srgbClr val="004AAD"/>
                </a:solidFill>
                <a:latin typeface="Nunito 1 Bold"/>
              </a:rPr>
              <a:t> </a:t>
            </a:r>
            <a:r>
              <a:rPr lang="en-US" sz="4660" spc="-46" dirty="0" err="1">
                <a:solidFill>
                  <a:srgbClr val="004AAD"/>
                </a:solidFill>
                <a:latin typeface="Nunito 1 Bold"/>
              </a:rPr>
              <a:t>zu</a:t>
            </a:r>
            <a:r>
              <a:rPr lang="en-US" sz="4660" spc="-46" dirty="0">
                <a:solidFill>
                  <a:srgbClr val="004AAD"/>
                </a:solidFill>
                <a:latin typeface="Nunito 1 Bold"/>
              </a:rPr>
              <a:t> </a:t>
            </a:r>
            <a:r>
              <a:rPr lang="en-US" sz="4660" spc="-46" dirty="0" err="1">
                <a:solidFill>
                  <a:srgbClr val="004AAD"/>
                </a:solidFill>
                <a:latin typeface="Nunito 1 Bold"/>
              </a:rPr>
              <a:t>korrigieren</a:t>
            </a:r>
            <a:endParaRPr lang="en-US" sz="4660" spc="-46" dirty="0">
              <a:solidFill>
                <a:srgbClr val="004AAD"/>
              </a:solidFill>
              <a:latin typeface="Nunito 1 Bold"/>
            </a:endParaRPr>
          </a:p>
          <a:p>
            <a:pPr marL="1006143" lvl="1" indent="-503072">
              <a:lnSpc>
                <a:spcPts val="5126"/>
              </a:lnSpc>
              <a:buFont typeface="Arial"/>
              <a:buChar char="•"/>
            </a:pPr>
            <a:r>
              <a:rPr lang="en-US" sz="4660" spc="-46" dirty="0" err="1">
                <a:solidFill>
                  <a:srgbClr val="004AAD"/>
                </a:solidFill>
                <a:latin typeface="Nunito 1 Bold"/>
              </a:rPr>
              <a:t>Ihr</a:t>
            </a:r>
            <a:r>
              <a:rPr lang="en-US" sz="4660" spc="-46" dirty="0">
                <a:solidFill>
                  <a:srgbClr val="004AAD"/>
                </a:solidFill>
                <a:latin typeface="Nunito 1 Bold"/>
              </a:rPr>
              <a:t> </a:t>
            </a:r>
            <a:r>
              <a:rPr lang="en-US" sz="4660" spc="-46" dirty="0" err="1">
                <a:solidFill>
                  <a:srgbClr val="004AAD"/>
                </a:solidFill>
                <a:latin typeface="Nunito 1 Bold"/>
              </a:rPr>
              <a:t>könnt</a:t>
            </a:r>
            <a:r>
              <a:rPr lang="en-US" sz="4660" spc="-46" dirty="0">
                <a:solidFill>
                  <a:srgbClr val="004AAD"/>
                </a:solidFill>
                <a:latin typeface="Nunito 1 Bold"/>
              </a:rPr>
              <a:t> </a:t>
            </a:r>
            <a:r>
              <a:rPr lang="en-US" sz="4660" spc="-46" dirty="0" err="1">
                <a:solidFill>
                  <a:srgbClr val="004AAD"/>
                </a:solidFill>
                <a:latin typeface="Nunito 1 Bold"/>
              </a:rPr>
              <a:t>auch</a:t>
            </a:r>
            <a:r>
              <a:rPr lang="en-US" sz="4660" spc="-46" dirty="0">
                <a:solidFill>
                  <a:srgbClr val="004AAD"/>
                </a:solidFill>
                <a:latin typeface="Nunito 1 Bold"/>
              </a:rPr>
              <a:t> </a:t>
            </a:r>
            <a:r>
              <a:rPr lang="en-US" sz="4660" spc="-46" dirty="0" err="1">
                <a:solidFill>
                  <a:srgbClr val="004AAD"/>
                </a:solidFill>
                <a:latin typeface="Nunito 1 Bold"/>
              </a:rPr>
              <a:t>selbst</a:t>
            </a:r>
            <a:r>
              <a:rPr lang="en-US" sz="4660" spc="-46" dirty="0">
                <a:solidFill>
                  <a:srgbClr val="004AAD"/>
                </a:solidFill>
                <a:latin typeface="Nunito 1 Bold"/>
              </a:rPr>
              <a:t> </a:t>
            </a:r>
            <a:r>
              <a:rPr lang="en-US" sz="4660" spc="-46" dirty="0" err="1">
                <a:solidFill>
                  <a:srgbClr val="004AAD"/>
                </a:solidFill>
                <a:latin typeface="Nunito 1 Bold"/>
              </a:rPr>
              <a:t>dagegen</a:t>
            </a:r>
            <a:r>
              <a:rPr lang="en-US" sz="4660" spc="-46" dirty="0">
                <a:solidFill>
                  <a:srgbClr val="004AAD"/>
                </a:solidFill>
                <a:latin typeface="Nunito 1 Bold"/>
              </a:rPr>
              <a:t> </a:t>
            </a:r>
            <a:r>
              <a:rPr lang="en-US" sz="4660" spc="-46" dirty="0" err="1">
                <a:solidFill>
                  <a:srgbClr val="004AAD"/>
                </a:solidFill>
                <a:latin typeface="Nunito 1 Bold"/>
              </a:rPr>
              <a:t>reden</a:t>
            </a:r>
            <a:r>
              <a:rPr lang="en-US" sz="4660" spc="-46" dirty="0">
                <a:solidFill>
                  <a:srgbClr val="004AAD"/>
                </a:solidFill>
                <a:latin typeface="Nunito 1 Bold"/>
              </a:rPr>
              <a:t>. </a:t>
            </a:r>
            <a:r>
              <a:rPr lang="en-US" sz="4660" spc="-46" dirty="0" err="1">
                <a:solidFill>
                  <a:srgbClr val="004AAD"/>
                </a:solidFill>
                <a:latin typeface="Nunito 1 Bold"/>
              </a:rPr>
              <a:t>Achtet</a:t>
            </a:r>
            <a:r>
              <a:rPr lang="en-US" sz="4660" spc="-46" dirty="0">
                <a:solidFill>
                  <a:srgbClr val="004AAD"/>
                </a:solidFill>
                <a:latin typeface="Nunito 1 Bold"/>
              </a:rPr>
              <a:t> </a:t>
            </a:r>
            <a:r>
              <a:rPr lang="en-US" sz="4660" spc="-46" dirty="0" err="1">
                <a:solidFill>
                  <a:srgbClr val="004AAD"/>
                </a:solidFill>
                <a:latin typeface="Nunito 1 Bold"/>
              </a:rPr>
              <a:t>dabei</a:t>
            </a:r>
            <a:r>
              <a:rPr lang="en-US" sz="4660" spc="-46" dirty="0">
                <a:solidFill>
                  <a:srgbClr val="004AAD"/>
                </a:solidFill>
                <a:latin typeface="Nunito 1 Bold"/>
              </a:rPr>
              <a:t> </a:t>
            </a:r>
            <a:r>
              <a:rPr lang="en-US" sz="4660" spc="-46" dirty="0" err="1">
                <a:solidFill>
                  <a:srgbClr val="004AAD"/>
                </a:solidFill>
                <a:latin typeface="Nunito 1 Bold"/>
              </a:rPr>
              <a:t>darauf</a:t>
            </a:r>
            <a:r>
              <a:rPr lang="en-US" sz="4660" spc="-46" dirty="0">
                <a:solidFill>
                  <a:srgbClr val="004AAD"/>
                </a:solidFill>
                <a:latin typeface="Nunito 1 Bold"/>
              </a:rPr>
              <a:t>, </a:t>
            </a:r>
            <a:r>
              <a:rPr lang="en-US" sz="4660" spc="-46" dirty="0" err="1">
                <a:solidFill>
                  <a:srgbClr val="004AAD"/>
                </a:solidFill>
                <a:latin typeface="Nunito 1 Bold"/>
              </a:rPr>
              <a:t>nicht</a:t>
            </a:r>
            <a:r>
              <a:rPr lang="en-US" sz="4660" spc="-46" dirty="0">
                <a:solidFill>
                  <a:srgbClr val="004AAD"/>
                </a:solidFill>
                <a:latin typeface="Nunito 1 Bold"/>
              </a:rPr>
              <a:t> </a:t>
            </a:r>
            <a:r>
              <a:rPr lang="en-US" sz="4660" spc="-46" dirty="0" err="1">
                <a:solidFill>
                  <a:srgbClr val="004AAD"/>
                </a:solidFill>
                <a:latin typeface="Nunito 1 Bold"/>
              </a:rPr>
              <a:t>selbst</a:t>
            </a:r>
            <a:r>
              <a:rPr lang="en-US" sz="4660" spc="-46" dirty="0">
                <a:solidFill>
                  <a:srgbClr val="004AAD"/>
                </a:solidFill>
                <a:latin typeface="Nunito 1 Bold"/>
              </a:rPr>
              <a:t> </a:t>
            </a:r>
            <a:r>
              <a:rPr lang="en-US" sz="4660" spc="-46" dirty="0" err="1">
                <a:solidFill>
                  <a:srgbClr val="004AAD"/>
                </a:solidFill>
                <a:latin typeface="Nunito 1 Bold"/>
              </a:rPr>
              <a:t>unangemessen</a:t>
            </a:r>
            <a:r>
              <a:rPr lang="en-US" sz="4660" spc="-46" dirty="0">
                <a:solidFill>
                  <a:srgbClr val="004AAD"/>
                </a:solidFill>
                <a:latin typeface="Nunito 1 Bold"/>
              </a:rPr>
              <a:t> </a:t>
            </a:r>
            <a:r>
              <a:rPr lang="en-US" sz="4660" spc="-46" dirty="0" err="1">
                <a:solidFill>
                  <a:srgbClr val="004AAD"/>
                </a:solidFill>
                <a:latin typeface="Nunito 1 Bold"/>
              </a:rPr>
              <a:t>zu</a:t>
            </a:r>
            <a:r>
              <a:rPr lang="en-US" sz="4660" spc="-46" dirty="0">
                <a:solidFill>
                  <a:srgbClr val="004AAD"/>
                </a:solidFill>
                <a:latin typeface="Nunito 1 Bold"/>
              </a:rPr>
              <a:t> </a:t>
            </a:r>
            <a:r>
              <a:rPr lang="en-US" sz="4660" spc="-46" dirty="0" err="1">
                <a:solidFill>
                  <a:srgbClr val="004AAD"/>
                </a:solidFill>
                <a:latin typeface="Nunito 1 Bold"/>
              </a:rPr>
              <a:t>handeln</a:t>
            </a:r>
            <a:r>
              <a:rPr lang="en-US" sz="4660" spc="-46" dirty="0">
                <a:solidFill>
                  <a:srgbClr val="004AAD"/>
                </a:solidFill>
                <a:latin typeface="Nunito 1 Bold"/>
              </a:rPr>
              <a:t>!</a:t>
            </a:r>
          </a:p>
          <a:p>
            <a:pPr algn="l">
              <a:lnSpc>
                <a:spcPts val="5126"/>
              </a:lnSpc>
              <a:spcBef>
                <a:spcPct val="0"/>
              </a:spcBef>
            </a:pPr>
            <a:r>
              <a:rPr lang="en-US" sz="4660" spc="-46" dirty="0">
                <a:solidFill>
                  <a:srgbClr val="004AAD"/>
                </a:solidFill>
                <a:latin typeface="Nunito 1 Bold"/>
              </a:rPr>
              <a:t> </a:t>
            </a:r>
          </a:p>
        </p:txBody>
      </p:sp>
      <p:grpSp>
        <p:nvGrpSpPr>
          <p:cNvPr id="4" name="Group 4"/>
          <p:cNvGrpSpPr/>
          <p:nvPr/>
        </p:nvGrpSpPr>
        <p:grpSpPr>
          <a:xfrm>
            <a:off x="13567799" y="7073111"/>
            <a:ext cx="4321023" cy="2975832"/>
            <a:chOff x="0" y="0"/>
            <a:chExt cx="5761363" cy="3967776"/>
          </a:xfrm>
        </p:grpSpPr>
        <p:grpSp>
          <p:nvGrpSpPr>
            <p:cNvPr id="5" name="Group 5"/>
            <p:cNvGrpSpPr/>
            <p:nvPr/>
          </p:nvGrpSpPr>
          <p:grpSpPr>
            <a:xfrm>
              <a:off x="1844650" y="3662732"/>
              <a:ext cx="1659475" cy="189508"/>
              <a:chOff x="0" y="0"/>
              <a:chExt cx="812800" cy="92820"/>
            </a:xfrm>
          </p:grpSpPr>
          <p:sp>
            <p:nvSpPr>
              <p:cNvPr id="6" name="Freeform 6"/>
              <p:cNvSpPr/>
              <p:nvPr/>
            </p:nvSpPr>
            <p:spPr>
              <a:xfrm>
                <a:off x="0" y="0"/>
                <a:ext cx="812800" cy="92820"/>
              </a:xfrm>
              <a:custGeom>
                <a:avLst/>
                <a:gdLst/>
                <a:ahLst/>
                <a:cxnLst/>
                <a:rect l="l" t="t" r="r" b="b"/>
                <a:pathLst>
                  <a:path w="812800" h="92820">
                    <a:moveTo>
                      <a:pt x="203200" y="92820"/>
                    </a:moveTo>
                    <a:lnTo>
                      <a:pt x="609600" y="92820"/>
                    </a:lnTo>
                    <a:lnTo>
                      <a:pt x="812800" y="0"/>
                    </a:lnTo>
                    <a:lnTo>
                      <a:pt x="0" y="0"/>
                    </a:lnTo>
                    <a:lnTo>
                      <a:pt x="203200" y="92820"/>
                    </a:lnTo>
                    <a:close/>
                  </a:path>
                </a:pathLst>
              </a:custGeom>
              <a:solidFill>
                <a:srgbClr val="F9A159"/>
              </a:solidFill>
            </p:spPr>
          </p:sp>
          <p:sp>
            <p:nvSpPr>
              <p:cNvPr id="7" name="TextBox 7"/>
              <p:cNvSpPr txBox="1"/>
              <p:nvPr/>
            </p:nvSpPr>
            <p:spPr>
              <a:xfrm>
                <a:off x="127000" y="-38100"/>
                <a:ext cx="558800" cy="13092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39051" y="530596"/>
              <a:ext cx="2611714" cy="261171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49B2B"/>
              </a:solidFill>
            </p:spPr>
          </p:sp>
          <p:sp>
            <p:nvSpPr>
              <p:cNvPr id="10" name="TextBox 10"/>
              <p:cNvSpPr txBox="1"/>
              <p:nvPr/>
            </p:nvSpPr>
            <p:spPr>
              <a:xfrm>
                <a:off x="88900" y="50800"/>
                <a:ext cx="635000" cy="6731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0" y="881453"/>
              <a:ext cx="2385361" cy="2783972"/>
              <a:chOff x="0" y="0"/>
              <a:chExt cx="697408" cy="813950"/>
            </a:xfrm>
          </p:grpSpPr>
          <p:sp>
            <p:nvSpPr>
              <p:cNvPr id="12" name="Freeform 12"/>
              <p:cNvSpPr/>
              <p:nvPr/>
            </p:nvSpPr>
            <p:spPr>
              <a:xfrm>
                <a:off x="0" y="0"/>
                <a:ext cx="697408" cy="813950"/>
              </a:xfrm>
              <a:custGeom>
                <a:avLst/>
                <a:gdLst/>
                <a:ahLst/>
                <a:cxnLst/>
                <a:rect l="l" t="t" r="r" b="b"/>
                <a:pathLst>
                  <a:path w="697408" h="813950">
                    <a:moveTo>
                      <a:pt x="348704" y="0"/>
                    </a:moveTo>
                    <a:cubicBezTo>
                      <a:pt x="156120" y="0"/>
                      <a:pt x="0" y="182209"/>
                      <a:pt x="0" y="406975"/>
                    </a:cubicBezTo>
                    <a:cubicBezTo>
                      <a:pt x="0" y="631741"/>
                      <a:pt x="156120" y="813950"/>
                      <a:pt x="348704" y="813950"/>
                    </a:cubicBezTo>
                    <a:cubicBezTo>
                      <a:pt x="541288" y="813950"/>
                      <a:pt x="697408" y="631741"/>
                      <a:pt x="697408" y="406975"/>
                    </a:cubicBezTo>
                    <a:cubicBezTo>
                      <a:pt x="697408" y="182209"/>
                      <a:pt x="541288" y="0"/>
                      <a:pt x="348704" y="0"/>
                    </a:cubicBezTo>
                    <a:close/>
                  </a:path>
                </a:pathLst>
              </a:custGeom>
              <a:solidFill>
                <a:srgbClr val="FFFFFF"/>
              </a:solidFill>
            </p:spPr>
          </p:sp>
          <p:sp>
            <p:nvSpPr>
              <p:cNvPr id="13" name="TextBox 13"/>
              <p:cNvSpPr txBox="1"/>
              <p:nvPr/>
            </p:nvSpPr>
            <p:spPr>
              <a:xfrm>
                <a:off x="65382" y="38208"/>
                <a:ext cx="566644" cy="69943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5400000">
              <a:off x="2479102" y="0"/>
              <a:ext cx="2150862" cy="21508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49B2B"/>
              </a:solidFill>
            </p:spPr>
          </p:sp>
          <p:sp>
            <p:nvSpPr>
              <p:cNvPr id="16" name="TextBox 16"/>
              <p:cNvSpPr txBox="1"/>
              <p:nvPr/>
            </p:nvSpPr>
            <p:spPr>
              <a:xfrm>
                <a:off x="88900" y="50800"/>
                <a:ext cx="635000" cy="673100"/>
              </a:xfrm>
              <a:prstGeom prst="rect">
                <a:avLst/>
              </a:prstGeom>
            </p:spPr>
            <p:txBody>
              <a:bodyPr lIns="41836" tIns="41836" rIns="41836" bIns="41836" rtlCol="0" anchor="ctr"/>
              <a:lstStyle/>
              <a:p>
                <a:pPr algn="ctr">
                  <a:lnSpc>
                    <a:spcPts val="2659"/>
                  </a:lnSpc>
                </a:pPr>
                <a:endParaRPr/>
              </a:p>
            </p:txBody>
          </p:sp>
        </p:grpSp>
        <p:grpSp>
          <p:nvGrpSpPr>
            <p:cNvPr id="17" name="Group 17"/>
            <p:cNvGrpSpPr/>
            <p:nvPr/>
          </p:nvGrpSpPr>
          <p:grpSpPr>
            <a:xfrm rot="-5400000">
              <a:off x="2932186" y="301498"/>
              <a:ext cx="1964450" cy="2292725"/>
              <a:chOff x="0" y="0"/>
              <a:chExt cx="697408" cy="813950"/>
            </a:xfrm>
          </p:grpSpPr>
          <p:sp>
            <p:nvSpPr>
              <p:cNvPr id="18" name="Freeform 18"/>
              <p:cNvSpPr/>
              <p:nvPr/>
            </p:nvSpPr>
            <p:spPr>
              <a:xfrm>
                <a:off x="0" y="0"/>
                <a:ext cx="697408" cy="813950"/>
              </a:xfrm>
              <a:custGeom>
                <a:avLst/>
                <a:gdLst/>
                <a:ahLst/>
                <a:cxnLst/>
                <a:rect l="l" t="t" r="r" b="b"/>
                <a:pathLst>
                  <a:path w="697408" h="813950">
                    <a:moveTo>
                      <a:pt x="348704" y="0"/>
                    </a:moveTo>
                    <a:cubicBezTo>
                      <a:pt x="156120" y="0"/>
                      <a:pt x="0" y="182209"/>
                      <a:pt x="0" y="406975"/>
                    </a:cubicBezTo>
                    <a:cubicBezTo>
                      <a:pt x="0" y="631741"/>
                      <a:pt x="156120" y="813950"/>
                      <a:pt x="348704" y="813950"/>
                    </a:cubicBezTo>
                    <a:cubicBezTo>
                      <a:pt x="541288" y="813950"/>
                      <a:pt x="697408" y="631741"/>
                      <a:pt x="697408" y="406975"/>
                    </a:cubicBezTo>
                    <a:cubicBezTo>
                      <a:pt x="697408" y="182209"/>
                      <a:pt x="541288" y="0"/>
                      <a:pt x="348704" y="0"/>
                    </a:cubicBezTo>
                    <a:close/>
                  </a:path>
                </a:pathLst>
              </a:custGeom>
              <a:solidFill>
                <a:srgbClr val="FFFFFF"/>
              </a:solidFill>
            </p:spPr>
          </p:sp>
          <p:sp>
            <p:nvSpPr>
              <p:cNvPr id="19" name="TextBox 19"/>
              <p:cNvSpPr txBox="1"/>
              <p:nvPr/>
            </p:nvSpPr>
            <p:spPr>
              <a:xfrm>
                <a:off x="65382" y="38208"/>
                <a:ext cx="566644" cy="699435"/>
              </a:xfrm>
              <a:prstGeom prst="rect">
                <a:avLst/>
              </a:prstGeom>
            </p:spPr>
            <p:txBody>
              <a:bodyPr lIns="41836" tIns="41836" rIns="41836" bIns="41836" rtlCol="0" anchor="ctr"/>
              <a:lstStyle/>
              <a:p>
                <a:pPr algn="ctr">
                  <a:lnSpc>
                    <a:spcPts val="2659"/>
                  </a:lnSpc>
                </a:pPr>
                <a:endParaRPr/>
              </a:p>
            </p:txBody>
          </p:sp>
        </p:grpSp>
        <p:grpSp>
          <p:nvGrpSpPr>
            <p:cNvPr id="20" name="Group 20"/>
            <p:cNvGrpSpPr/>
            <p:nvPr/>
          </p:nvGrpSpPr>
          <p:grpSpPr>
            <a:xfrm rot="-4923272">
              <a:off x="2541739" y="920175"/>
              <a:ext cx="2611714" cy="261171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463617" y="45143"/>
                    </a:lnTo>
                    <a:lnTo>
                      <a:pt x="531984" y="19891"/>
                    </a:lnTo>
                    <a:lnTo>
                      <a:pt x="572451" y="80505"/>
                    </a:lnTo>
                    <a:lnTo>
                      <a:pt x="645276" y="77616"/>
                    </a:lnTo>
                    <a:lnTo>
                      <a:pt x="665032" y="147768"/>
                    </a:lnTo>
                    <a:lnTo>
                      <a:pt x="735184" y="167524"/>
                    </a:lnTo>
                    <a:lnTo>
                      <a:pt x="732295" y="240349"/>
                    </a:lnTo>
                    <a:lnTo>
                      <a:pt x="792909" y="280816"/>
                    </a:lnTo>
                    <a:lnTo>
                      <a:pt x="767657" y="349183"/>
                    </a:lnTo>
                    <a:lnTo>
                      <a:pt x="812800" y="406400"/>
                    </a:lnTo>
                    <a:lnTo>
                      <a:pt x="767657" y="463617"/>
                    </a:lnTo>
                    <a:lnTo>
                      <a:pt x="792909" y="531984"/>
                    </a:lnTo>
                    <a:lnTo>
                      <a:pt x="732295" y="572451"/>
                    </a:lnTo>
                    <a:lnTo>
                      <a:pt x="735184" y="645276"/>
                    </a:lnTo>
                    <a:lnTo>
                      <a:pt x="665032" y="665032"/>
                    </a:lnTo>
                    <a:lnTo>
                      <a:pt x="645276" y="735184"/>
                    </a:lnTo>
                    <a:lnTo>
                      <a:pt x="572451" y="732295"/>
                    </a:lnTo>
                    <a:lnTo>
                      <a:pt x="531984" y="792909"/>
                    </a:lnTo>
                    <a:lnTo>
                      <a:pt x="463617" y="767657"/>
                    </a:lnTo>
                    <a:lnTo>
                      <a:pt x="406400" y="812800"/>
                    </a:lnTo>
                    <a:lnTo>
                      <a:pt x="349183" y="767657"/>
                    </a:lnTo>
                    <a:lnTo>
                      <a:pt x="280816" y="792909"/>
                    </a:lnTo>
                    <a:lnTo>
                      <a:pt x="240349" y="732295"/>
                    </a:lnTo>
                    <a:lnTo>
                      <a:pt x="167524" y="735184"/>
                    </a:lnTo>
                    <a:lnTo>
                      <a:pt x="147768" y="665032"/>
                    </a:lnTo>
                    <a:lnTo>
                      <a:pt x="77616" y="645276"/>
                    </a:lnTo>
                    <a:lnTo>
                      <a:pt x="80505" y="572451"/>
                    </a:lnTo>
                    <a:lnTo>
                      <a:pt x="19891" y="531984"/>
                    </a:lnTo>
                    <a:lnTo>
                      <a:pt x="45143" y="463617"/>
                    </a:lnTo>
                    <a:lnTo>
                      <a:pt x="0" y="406400"/>
                    </a:lnTo>
                    <a:lnTo>
                      <a:pt x="45143" y="349183"/>
                    </a:lnTo>
                    <a:lnTo>
                      <a:pt x="19891" y="280816"/>
                    </a:lnTo>
                    <a:lnTo>
                      <a:pt x="80505" y="240349"/>
                    </a:lnTo>
                    <a:lnTo>
                      <a:pt x="77616" y="167524"/>
                    </a:lnTo>
                    <a:lnTo>
                      <a:pt x="147768" y="147768"/>
                    </a:lnTo>
                    <a:lnTo>
                      <a:pt x="167524" y="77616"/>
                    </a:lnTo>
                    <a:lnTo>
                      <a:pt x="240349" y="80505"/>
                    </a:lnTo>
                    <a:lnTo>
                      <a:pt x="280816" y="19891"/>
                    </a:lnTo>
                    <a:lnTo>
                      <a:pt x="349183" y="45143"/>
                    </a:lnTo>
                    <a:lnTo>
                      <a:pt x="406400" y="0"/>
                    </a:lnTo>
                    <a:close/>
                  </a:path>
                </a:pathLst>
              </a:custGeom>
              <a:solidFill>
                <a:srgbClr val="349B2B"/>
              </a:solidFill>
            </p:spPr>
          </p:sp>
          <p:sp>
            <p:nvSpPr>
              <p:cNvPr id="22" name="TextBox 22"/>
              <p:cNvSpPr txBox="1"/>
              <p:nvPr/>
            </p:nvSpPr>
            <p:spPr>
              <a:xfrm>
                <a:off x="88900" y="50800"/>
                <a:ext cx="635000" cy="6731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4923272">
              <a:off x="3105754" y="1272241"/>
              <a:ext cx="2243809" cy="2783972"/>
              <a:chOff x="0" y="0"/>
              <a:chExt cx="656023" cy="813950"/>
            </a:xfrm>
          </p:grpSpPr>
          <p:sp>
            <p:nvSpPr>
              <p:cNvPr id="24" name="Freeform 24"/>
              <p:cNvSpPr/>
              <p:nvPr/>
            </p:nvSpPr>
            <p:spPr>
              <a:xfrm>
                <a:off x="0" y="0"/>
                <a:ext cx="656023" cy="813950"/>
              </a:xfrm>
              <a:custGeom>
                <a:avLst/>
                <a:gdLst/>
                <a:ahLst/>
                <a:cxnLst/>
                <a:rect l="l" t="t" r="r" b="b"/>
                <a:pathLst>
                  <a:path w="656023" h="813950">
                    <a:moveTo>
                      <a:pt x="328011" y="0"/>
                    </a:moveTo>
                    <a:cubicBezTo>
                      <a:pt x="146856" y="0"/>
                      <a:pt x="0" y="182209"/>
                      <a:pt x="0" y="406975"/>
                    </a:cubicBezTo>
                    <a:cubicBezTo>
                      <a:pt x="0" y="631741"/>
                      <a:pt x="146856" y="813950"/>
                      <a:pt x="328011" y="813950"/>
                    </a:cubicBezTo>
                    <a:cubicBezTo>
                      <a:pt x="509167" y="813950"/>
                      <a:pt x="656023" y="631741"/>
                      <a:pt x="656023" y="406975"/>
                    </a:cubicBezTo>
                    <a:cubicBezTo>
                      <a:pt x="656023" y="182209"/>
                      <a:pt x="509167" y="0"/>
                      <a:pt x="328011" y="0"/>
                    </a:cubicBezTo>
                    <a:close/>
                  </a:path>
                </a:pathLst>
              </a:custGeom>
              <a:solidFill>
                <a:srgbClr val="FFFFFF"/>
              </a:solidFill>
            </p:spPr>
          </p:sp>
          <p:sp>
            <p:nvSpPr>
              <p:cNvPr id="25" name="TextBox 25"/>
              <p:cNvSpPr txBox="1"/>
              <p:nvPr/>
            </p:nvSpPr>
            <p:spPr>
              <a:xfrm>
                <a:off x="61502" y="38208"/>
                <a:ext cx="533018" cy="69943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2000226" y="2098011"/>
              <a:ext cx="1348324" cy="1659475"/>
              <a:chOff x="0" y="0"/>
              <a:chExt cx="660400" cy="812800"/>
            </a:xfrm>
          </p:grpSpPr>
          <p:sp>
            <p:nvSpPr>
              <p:cNvPr id="27" name="Freeform 27"/>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F9A159"/>
              </a:solidFill>
            </p:spPr>
          </p:sp>
          <p:sp>
            <p:nvSpPr>
              <p:cNvPr id="28" name="TextBox 28"/>
              <p:cNvSpPr txBox="1"/>
              <p:nvPr/>
            </p:nvSpPr>
            <p:spPr>
              <a:xfrm>
                <a:off x="0" y="-38100"/>
                <a:ext cx="660400" cy="723900"/>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TextBox 2"/>
          <p:cNvSpPr txBox="1"/>
          <p:nvPr/>
        </p:nvSpPr>
        <p:spPr>
          <a:xfrm>
            <a:off x="762612" y="522604"/>
            <a:ext cx="4952387" cy="1088392"/>
          </a:xfrm>
          <a:prstGeom prst="rect">
            <a:avLst/>
          </a:prstGeom>
        </p:spPr>
        <p:txBody>
          <a:bodyPr wrap="square" lIns="0" tIns="0" rIns="0" bIns="0" rtlCol="0" anchor="t">
            <a:spAutoFit/>
          </a:bodyPr>
          <a:lstStyle/>
          <a:p>
            <a:pPr algn="ctr">
              <a:lnSpc>
                <a:spcPts val="8470"/>
              </a:lnSpc>
              <a:spcBef>
                <a:spcPct val="0"/>
              </a:spcBef>
            </a:pPr>
            <a:r>
              <a:rPr lang="en-US" sz="7700" spc="-77" dirty="0" err="1">
                <a:solidFill>
                  <a:srgbClr val="3884FD"/>
                </a:solidFill>
                <a:latin typeface="Nunito 1 Bold"/>
              </a:rPr>
              <a:t>Aufgabe</a:t>
            </a:r>
            <a:endParaRPr lang="en-US" sz="7700" spc="-77" dirty="0">
              <a:solidFill>
                <a:srgbClr val="3884FD"/>
              </a:solidFill>
              <a:latin typeface="Nunito 1 Bold"/>
            </a:endParaRPr>
          </a:p>
        </p:txBody>
      </p:sp>
      <p:sp>
        <p:nvSpPr>
          <p:cNvPr id="3" name="TextBox 3"/>
          <p:cNvSpPr txBox="1"/>
          <p:nvPr/>
        </p:nvSpPr>
        <p:spPr>
          <a:xfrm>
            <a:off x="514356" y="1850989"/>
            <a:ext cx="15773168" cy="7659826"/>
          </a:xfrm>
          <a:prstGeom prst="rect">
            <a:avLst/>
          </a:prstGeom>
        </p:spPr>
        <p:txBody>
          <a:bodyPr lIns="0" tIns="0" rIns="0" bIns="0" rtlCol="0" anchor="t">
            <a:spAutoFit/>
          </a:bodyPr>
          <a:lstStyle/>
          <a:p>
            <a:pPr>
              <a:lnSpc>
                <a:spcPts val="5253"/>
              </a:lnSpc>
            </a:pPr>
            <a:endParaRPr dirty="0"/>
          </a:p>
          <a:p>
            <a:pPr>
              <a:lnSpc>
                <a:spcPts val="5253"/>
              </a:lnSpc>
            </a:pPr>
            <a:r>
              <a:rPr lang="en-US" sz="4775" spc="-47" dirty="0">
                <a:solidFill>
                  <a:srgbClr val="004AAD"/>
                </a:solidFill>
                <a:latin typeface="Nunito 1 Bold"/>
              </a:rPr>
              <a:t>1. </a:t>
            </a:r>
            <a:r>
              <a:rPr lang="en-US" sz="4775" spc="-47" dirty="0" err="1">
                <a:solidFill>
                  <a:srgbClr val="004AAD"/>
                </a:solidFill>
                <a:latin typeface="Nunito 1 Bold"/>
              </a:rPr>
              <a:t>Wählt</a:t>
            </a:r>
            <a:r>
              <a:rPr lang="en-US" sz="4775" spc="-47" dirty="0">
                <a:solidFill>
                  <a:srgbClr val="004AAD"/>
                </a:solidFill>
                <a:latin typeface="Nunito 1 Bold"/>
              </a:rPr>
              <a:t> </a:t>
            </a:r>
            <a:r>
              <a:rPr lang="en-US" sz="4775" spc="-47" dirty="0" err="1">
                <a:solidFill>
                  <a:srgbClr val="004AAD"/>
                </a:solidFill>
                <a:latin typeface="Nunito 1 Bold"/>
              </a:rPr>
              <a:t>eine</a:t>
            </a:r>
            <a:r>
              <a:rPr lang="en-US" sz="4775" spc="-47" dirty="0">
                <a:solidFill>
                  <a:srgbClr val="004AAD"/>
                </a:solidFill>
                <a:latin typeface="Nunito 1 Bold"/>
              </a:rPr>
              <a:t> </a:t>
            </a:r>
            <a:r>
              <a:rPr lang="en-US" sz="4775" spc="-47" dirty="0" err="1">
                <a:solidFill>
                  <a:srgbClr val="004AAD"/>
                </a:solidFill>
                <a:latin typeface="Nunito 1 Bold"/>
              </a:rPr>
              <a:t>berühmte</a:t>
            </a:r>
            <a:r>
              <a:rPr lang="en-US" sz="4775" spc="-47" dirty="0">
                <a:solidFill>
                  <a:srgbClr val="004AAD"/>
                </a:solidFill>
                <a:latin typeface="Nunito 1 Bold"/>
              </a:rPr>
              <a:t> Person </a:t>
            </a:r>
            <a:r>
              <a:rPr lang="en-US" sz="4775" spc="-47" dirty="0" err="1">
                <a:solidFill>
                  <a:srgbClr val="004AAD"/>
                </a:solidFill>
                <a:latin typeface="Nunito 1 Bold"/>
              </a:rPr>
              <a:t>aus.</a:t>
            </a:r>
            <a:r>
              <a:rPr lang="en-US" sz="4775" spc="-47" dirty="0">
                <a:solidFill>
                  <a:srgbClr val="004AAD"/>
                </a:solidFill>
                <a:latin typeface="Nunito 1 Bold"/>
              </a:rPr>
              <a:t> Am </a:t>
            </a:r>
            <a:r>
              <a:rPr lang="en-US" sz="4775" spc="-47" dirty="0" err="1">
                <a:solidFill>
                  <a:srgbClr val="004AAD"/>
                </a:solidFill>
                <a:latin typeface="Nunito 1 Bold"/>
              </a:rPr>
              <a:t>besten</a:t>
            </a:r>
            <a:r>
              <a:rPr lang="en-US" sz="4775" spc="-47" dirty="0">
                <a:solidFill>
                  <a:srgbClr val="004AAD"/>
                </a:solidFill>
                <a:latin typeface="Nunito 1 Bold"/>
              </a:rPr>
              <a:t> </a:t>
            </a:r>
            <a:r>
              <a:rPr lang="en-US" sz="4775" spc="-47" dirty="0" err="1">
                <a:solidFill>
                  <a:srgbClr val="004AAD"/>
                </a:solidFill>
                <a:latin typeface="Nunito 1 Bold"/>
              </a:rPr>
              <a:t>eine</a:t>
            </a:r>
            <a:r>
              <a:rPr lang="en-US" sz="4775" spc="-47" dirty="0">
                <a:solidFill>
                  <a:srgbClr val="004AAD"/>
                </a:solidFill>
                <a:latin typeface="Nunito 1 Bold"/>
              </a:rPr>
              <a:t> Person, die </a:t>
            </a:r>
            <a:r>
              <a:rPr lang="en-US" sz="4775" spc="-47" dirty="0" err="1">
                <a:solidFill>
                  <a:srgbClr val="004AAD"/>
                </a:solidFill>
                <a:latin typeface="Nunito 1 Bold"/>
              </a:rPr>
              <a:t>ihr</a:t>
            </a:r>
            <a:r>
              <a:rPr lang="en-US" sz="4775" spc="-47" dirty="0">
                <a:solidFill>
                  <a:srgbClr val="004AAD"/>
                </a:solidFill>
                <a:latin typeface="Nunito 1 Bold"/>
              </a:rPr>
              <a:t> </a:t>
            </a:r>
            <a:r>
              <a:rPr lang="en-US" sz="4775" spc="-47" dirty="0" err="1">
                <a:solidFill>
                  <a:srgbClr val="004AAD"/>
                </a:solidFill>
                <a:latin typeface="Nunito 1 Bold"/>
              </a:rPr>
              <a:t>noch</a:t>
            </a:r>
            <a:r>
              <a:rPr lang="en-US" sz="4775" spc="-47" dirty="0">
                <a:solidFill>
                  <a:srgbClr val="004AAD"/>
                </a:solidFill>
                <a:latin typeface="Nunito 1 Bold"/>
              </a:rPr>
              <a:t> </a:t>
            </a:r>
            <a:r>
              <a:rPr lang="en-US" sz="4775" spc="-47" dirty="0" err="1">
                <a:solidFill>
                  <a:srgbClr val="004AAD"/>
                </a:solidFill>
                <a:latin typeface="Nunito 1 Bold"/>
              </a:rPr>
              <a:t>nicht</a:t>
            </a:r>
            <a:r>
              <a:rPr lang="en-US" sz="4775" spc="-47" dirty="0">
                <a:solidFill>
                  <a:srgbClr val="004AAD"/>
                </a:solidFill>
                <a:latin typeface="Nunito 1 Bold"/>
              </a:rPr>
              <a:t> gut </a:t>
            </a:r>
            <a:r>
              <a:rPr lang="en-US" sz="4775" spc="-47" dirty="0" err="1">
                <a:solidFill>
                  <a:srgbClr val="004AAD"/>
                </a:solidFill>
                <a:latin typeface="Nunito 1 Bold"/>
              </a:rPr>
              <a:t>kennt</a:t>
            </a:r>
            <a:r>
              <a:rPr lang="en-US" sz="4775" spc="-47" dirty="0">
                <a:solidFill>
                  <a:srgbClr val="004AAD"/>
                </a:solidFill>
                <a:latin typeface="Nunito 1 Bold"/>
              </a:rPr>
              <a:t>. </a:t>
            </a:r>
          </a:p>
          <a:p>
            <a:pPr>
              <a:lnSpc>
                <a:spcPts val="5253"/>
              </a:lnSpc>
            </a:pPr>
            <a:endParaRPr lang="en-US" sz="4775" spc="-47" dirty="0">
              <a:solidFill>
                <a:srgbClr val="004AAD"/>
              </a:solidFill>
              <a:latin typeface="Nunito 1 Bold"/>
            </a:endParaRPr>
          </a:p>
          <a:p>
            <a:pPr>
              <a:lnSpc>
                <a:spcPts val="5253"/>
              </a:lnSpc>
            </a:pPr>
            <a:r>
              <a:rPr lang="en-US" sz="4775" spc="-47" dirty="0">
                <a:solidFill>
                  <a:srgbClr val="004AAD"/>
                </a:solidFill>
                <a:latin typeface="Nunito 1 Bold"/>
              </a:rPr>
              <a:t>2. </a:t>
            </a:r>
            <a:r>
              <a:rPr lang="en-US" sz="4775" spc="-47" dirty="0" err="1">
                <a:solidFill>
                  <a:srgbClr val="004AAD"/>
                </a:solidFill>
                <a:latin typeface="Nunito 1 Bold"/>
              </a:rPr>
              <a:t>Sucht</a:t>
            </a:r>
            <a:r>
              <a:rPr lang="en-US" sz="4775" spc="-47" dirty="0">
                <a:solidFill>
                  <a:srgbClr val="004AAD"/>
                </a:solidFill>
                <a:latin typeface="Nunito 1 Bold"/>
              </a:rPr>
              <a:t> online </a:t>
            </a:r>
            <a:r>
              <a:rPr lang="en-US" sz="4775" spc="-47" dirty="0" err="1">
                <a:solidFill>
                  <a:srgbClr val="004AAD"/>
                </a:solidFill>
                <a:latin typeface="Nunito 1 Bold"/>
              </a:rPr>
              <a:t>nach</a:t>
            </a:r>
            <a:r>
              <a:rPr lang="en-US" sz="4775" spc="-47" dirty="0">
                <a:solidFill>
                  <a:srgbClr val="004AAD"/>
                </a:solidFill>
                <a:latin typeface="Nunito 1 Bold"/>
              </a:rPr>
              <a:t> </a:t>
            </a:r>
            <a:r>
              <a:rPr lang="en-US" sz="4775" spc="-47" dirty="0" err="1">
                <a:solidFill>
                  <a:srgbClr val="004AAD"/>
                </a:solidFill>
                <a:latin typeface="Nunito 1 Bold"/>
              </a:rPr>
              <a:t>Informationen</a:t>
            </a:r>
            <a:r>
              <a:rPr lang="en-US" sz="4775" spc="-47" dirty="0">
                <a:solidFill>
                  <a:srgbClr val="004AAD"/>
                </a:solidFill>
                <a:latin typeface="Nunito 1 Bold"/>
              </a:rPr>
              <a:t> </a:t>
            </a:r>
            <a:r>
              <a:rPr lang="en-US" sz="4775" spc="-47" dirty="0" err="1">
                <a:solidFill>
                  <a:srgbClr val="004AAD"/>
                </a:solidFill>
                <a:latin typeface="Nunito 1 Bold"/>
              </a:rPr>
              <a:t>über</a:t>
            </a:r>
            <a:r>
              <a:rPr lang="en-US" sz="4775" spc="-47" dirty="0">
                <a:solidFill>
                  <a:srgbClr val="004AAD"/>
                </a:solidFill>
                <a:latin typeface="Nunito 1 Bold"/>
              </a:rPr>
              <a:t> </a:t>
            </a:r>
            <a:r>
              <a:rPr lang="en-US" sz="4775" spc="-47" dirty="0" err="1">
                <a:solidFill>
                  <a:srgbClr val="004AAD"/>
                </a:solidFill>
                <a:latin typeface="Nunito 1 Bold"/>
              </a:rPr>
              <a:t>diese</a:t>
            </a:r>
            <a:r>
              <a:rPr lang="en-US" sz="4775" spc="-47" dirty="0">
                <a:solidFill>
                  <a:srgbClr val="004AAD"/>
                </a:solidFill>
                <a:latin typeface="Nunito 1 Bold"/>
              </a:rPr>
              <a:t> Person und </a:t>
            </a:r>
            <a:r>
              <a:rPr lang="en-US" sz="4775" spc="-47" dirty="0" err="1">
                <a:solidFill>
                  <a:srgbClr val="004AAD"/>
                </a:solidFill>
                <a:latin typeface="Nunito 1 Bold"/>
              </a:rPr>
              <a:t>erklärt</a:t>
            </a:r>
            <a:r>
              <a:rPr lang="en-US" sz="4775" spc="-47" dirty="0">
                <a:solidFill>
                  <a:srgbClr val="004AAD"/>
                </a:solidFill>
                <a:latin typeface="Nunito 1 Bold"/>
              </a:rPr>
              <a:t> in </a:t>
            </a:r>
            <a:r>
              <a:rPr lang="en-US" sz="4775" spc="-47" dirty="0" err="1">
                <a:solidFill>
                  <a:srgbClr val="004AAD"/>
                </a:solidFill>
                <a:latin typeface="Nunito 1 Bold"/>
              </a:rPr>
              <a:t>einem</a:t>
            </a:r>
            <a:r>
              <a:rPr lang="en-US" sz="4775" spc="-47" dirty="0">
                <a:solidFill>
                  <a:srgbClr val="004AAD"/>
                </a:solidFill>
                <a:latin typeface="Nunito 1 Bold"/>
              </a:rPr>
              <a:t> </a:t>
            </a:r>
            <a:r>
              <a:rPr lang="en-US" sz="4775" spc="-47" dirty="0" err="1">
                <a:solidFill>
                  <a:srgbClr val="004AAD"/>
                </a:solidFill>
                <a:latin typeface="Nunito 1 Bold"/>
              </a:rPr>
              <a:t>kurzen</a:t>
            </a:r>
            <a:r>
              <a:rPr lang="en-US" sz="4775" spc="-47" dirty="0">
                <a:solidFill>
                  <a:srgbClr val="004AAD"/>
                </a:solidFill>
                <a:latin typeface="Nunito 1 Bold"/>
              </a:rPr>
              <a:t> Text, </a:t>
            </a:r>
            <a:r>
              <a:rPr lang="en-US" sz="4775" spc="-47" dirty="0" err="1">
                <a:solidFill>
                  <a:srgbClr val="004AAD"/>
                </a:solidFill>
                <a:latin typeface="Nunito 1 Bold"/>
              </a:rPr>
              <a:t>wie</a:t>
            </a:r>
            <a:r>
              <a:rPr lang="en-US" sz="4775" spc="-47" dirty="0">
                <a:solidFill>
                  <a:srgbClr val="004AAD"/>
                </a:solidFill>
                <a:latin typeface="Nunito 1 Bold"/>
              </a:rPr>
              <a:t> </a:t>
            </a:r>
            <a:r>
              <a:rPr lang="en-US" sz="4775" spc="-47" dirty="0" err="1">
                <a:solidFill>
                  <a:srgbClr val="004AAD"/>
                </a:solidFill>
                <a:latin typeface="Nunito 1 Bold"/>
              </a:rPr>
              <a:t>diese</a:t>
            </a:r>
            <a:r>
              <a:rPr lang="en-US" sz="4775" spc="-47" dirty="0">
                <a:solidFill>
                  <a:srgbClr val="004AAD"/>
                </a:solidFill>
                <a:latin typeface="Nunito 1 Bold"/>
              </a:rPr>
              <a:t> </a:t>
            </a:r>
            <a:r>
              <a:rPr lang="en-US" sz="4775" spc="-47" dirty="0" err="1">
                <a:solidFill>
                  <a:srgbClr val="004AAD"/>
                </a:solidFill>
                <a:latin typeface="Nunito 1 Bold"/>
              </a:rPr>
              <a:t>Informationen</a:t>
            </a:r>
            <a:r>
              <a:rPr lang="en-US" sz="4775" spc="-47" dirty="0">
                <a:solidFill>
                  <a:srgbClr val="004AAD"/>
                </a:solidFill>
                <a:latin typeface="Nunito 1 Bold"/>
              </a:rPr>
              <a:t> </a:t>
            </a:r>
            <a:r>
              <a:rPr lang="en-US" sz="4775" spc="-47" dirty="0" err="1">
                <a:solidFill>
                  <a:srgbClr val="004AAD"/>
                </a:solidFill>
                <a:latin typeface="Nunito 1 Bold"/>
              </a:rPr>
              <a:t>Meinungen</a:t>
            </a:r>
            <a:r>
              <a:rPr lang="en-US" sz="4775" spc="-47" dirty="0">
                <a:solidFill>
                  <a:srgbClr val="004AAD"/>
                </a:solidFill>
                <a:latin typeface="Nunito 1 Bold"/>
              </a:rPr>
              <a:t> </a:t>
            </a:r>
            <a:r>
              <a:rPr lang="en-US" sz="4775" spc="-47" dirty="0" err="1">
                <a:solidFill>
                  <a:srgbClr val="004AAD"/>
                </a:solidFill>
                <a:latin typeface="Nunito 1 Bold"/>
              </a:rPr>
              <a:t>über</a:t>
            </a:r>
            <a:r>
              <a:rPr lang="en-US" sz="4775" spc="-47" dirty="0">
                <a:solidFill>
                  <a:srgbClr val="004AAD"/>
                </a:solidFill>
                <a:latin typeface="Nunito 1 Bold"/>
              </a:rPr>
              <a:t> die Person </a:t>
            </a:r>
            <a:r>
              <a:rPr lang="en-US" sz="4775" spc="-47" dirty="0" err="1">
                <a:solidFill>
                  <a:srgbClr val="004AAD"/>
                </a:solidFill>
                <a:latin typeface="Nunito 1 Bold"/>
              </a:rPr>
              <a:t>bilden</a:t>
            </a:r>
            <a:r>
              <a:rPr lang="en-US" sz="4775" spc="-47" dirty="0">
                <a:solidFill>
                  <a:srgbClr val="004AAD"/>
                </a:solidFill>
                <a:latin typeface="Nunito 1 Bold"/>
              </a:rPr>
              <a:t> </a:t>
            </a:r>
            <a:r>
              <a:rPr lang="en-US" sz="4775" spc="-47" dirty="0" err="1">
                <a:solidFill>
                  <a:srgbClr val="004AAD"/>
                </a:solidFill>
                <a:latin typeface="Nunito 1 Bold"/>
              </a:rPr>
              <a:t>können</a:t>
            </a:r>
            <a:r>
              <a:rPr lang="en-US" sz="4775" spc="-47" dirty="0">
                <a:solidFill>
                  <a:srgbClr val="004AAD"/>
                </a:solidFill>
                <a:latin typeface="Nunito 1 Bold"/>
              </a:rPr>
              <a:t>.</a:t>
            </a:r>
          </a:p>
          <a:p>
            <a:pPr>
              <a:lnSpc>
                <a:spcPts val="5253"/>
              </a:lnSpc>
            </a:pPr>
            <a:endParaRPr lang="en-US" sz="4775" spc="-47" dirty="0">
              <a:solidFill>
                <a:srgbClr val="004AAD"/>
              </a:solidFill>
              <a:latin typeface="Nunito 1 Bold"/>
            </a:endParaRPr>
          </a:p>
          <a:p>
            <a:pPr>
              <a:lnSpc>
                <a:spcPts val="5253"/>
              </a:lnSpc>
            </a:pPr>
            <a:r>
              <a:rPr lang="en-US" sz="4775" spc="-47" dirty="0">
                <a:solidFill>
                  <a:srgbClr val="004AAD"/>
                </a:solidFill>
                <a:latin typeface="Nunito 1 Bold"/>
              </a:rPr>
              <a:t>3. </a:t>
            </a:r>
            <a:r>
              <a:rPr lang="en-US" sz="4775" spc="-47" dirty="0" err="1">
                <a:solidFill>
                  <a:srgbClr val="004AAD"/>
                </a:solidFill>
                <a:latin typeface="Nunito 1 Bold"/>
              </a:rPr>
              <a:t>Notiert</a:t>
            </a:r>
            <a:r>
              <a:rPr lang="en-US" sz="4775" spc="-47" dirty="0">
                <a:solidFill>
                  <a:srgbClr val="004AAD"/>
                </a:solidFill>
                <a:latin typeface="Nunito 1 Bold"/>
              </a:rPr>
              <a:t> </a:t>
            </a:r>
            <a:r>
              <a:rPr lang="en-US" sz="4775" spc="-47" dirty="0" err="1">
                <a:solidFill>
                  <a:srgbClr val="004AAD"/>
                </a:solidFill>
                <a:latin typeface="Nunito 1 Bold"/>
              </a:rPr>
              <a:t>drei</a:t>
            </a:r>
            <a:r>
              <a:rPr lang="en-US" sz="4775" spc="-47" dirty="0">
                <a:solidFill>
                  <a:srgbClr val="004AAD"/>
                </a:solidFill>
                <a:latin typeface="Nunito 1 Bold"/>
              </a:rPr>
              <a:t> </a:t>
            </a:r>
            <a:r>
              <a:rPr lang="en-US" sz="4775" spc="-47" dirty="0" err="1">
                <a:solidFill>
                  <a:srgbClr val="004AAD"/>
                </a:solidFill>
                <a:latin typeface="Nunito 1 Bold"/>
              </a:rPr>
              <a:t>Empfehlungen</a:t>
            </a:r>
            <a:r>
              <a:rPr lang="en-US" sz="4775" spc="-47" dirty="0">
                <a:solidFill>
                  <a:srgbClr val="004AAD"/>
                </a:solidFill>
                <a:latin typeface="Nunito 1 Bold"/>
              </a:rPr>
              <a:t> </a:t>
            </a:r>
            <a:r>
              <a:rPr lang="en-US" sz="4775" spc="-47" dirty="0" err="1">
                <a:solidFill>
                  <a:srgbClr val="004AAD"/>
                </a:solidFill>
                <a:latin typeface="Nunito 1 Bold"/>
              </a:rPr>
              <a:t>zur</a:t>
            </a:r>
            <a:r>
              <a:rPr lang="en-US" sz="4775" spc="-47" dirty="0">
                <a:solidFill>
                  <a:srgbClr val="004AAD"/>
                </a:solidFill>
                <a:latin typeface="Nunito 1 Bold"/>
              </a:rPr>
              <a:t> Online-</a:t>
            </a:r>
            <a:r>
              <a:rPr lang="en-US" sz="4775" spc="-47" dirty="0" err="1">
                <a:solidFill>
                  <a:srgbClr val="004AAD"/>
                </a:solidFill>
                <a:latin typeface="Nunito 1 Bold"/>
              </a:rPr>
              <a:t>Präsenz</a:t>
            </a:r>
            <a:r>
              <a:rPr lang="en-US" sz="4775" spc="-47" dirty="0">
                <a:solidFill>
                  <a:srgbClr val="004AAD"/>
                </a:solidFill>
                <a:latin typeface="Nunito 1 Bold"/>
              </a:rPr>
              <a:t> und </a:t>
            </a:r>
            <a:r>
              <a:rPr lang="en-US" sz="4775" spc="-47" dirty="0" err="1">
                <a:solidFill>
                  <a:srgbClr val="004AAD"/>
                </a:solidFill>
                <a:latin typeface="Nunito 1 Bold"/>
              </a:rPr>
              <a:t>zum</a:t>
            </a:r>
            <a:r>
              <a:rPr lang="en-US" sz="4775" spc="-47" dirty="0">
                <a:solidFill>
                  <a:srgbClr val="004AAD"/>
                </a:solidFill>
                <a:latin typeface="Nunito 1 Bold"/>
              </a:rPr>
              <a:t> </a:t>
            </a:r>
            <a:r>
              <a:rPr lang="en-US" sz="4775" spc="-47" dirty="0" err="1">
                <a:solidFill>
                  <a:srgbClr val="004AAD"/>
                </a:solidFill>
                <a:latin typeface="Nunito 1 Bold"/>
              </a:rPr>
              <a:t>Umgang</a:t>
            </a:r>
            <a:r>
              <a:rPr lang="en-US" sz="4775" spc="-47" dirty="0">
                <a:solidFill>
                  <a:srgbClr val="004AAD"/>
                </a:solidFill>
                <a:latin typeface="Nunito 1 Bold"/>
              </a:rPr>
              <a:t> </a:t>
            </a:r>
            <a:r>
              <a:rPr lang="en-US" sz="4775" spc="-47" dirty="0" err="1">
                <a:solidFill>
                  <a:srgbClr val="004AAD"/>
                </a:solidFill>
                <a:latin typeface="Nunito 1 Bold"/>
              </a:rPr>
              <a:t>mit</a:t>
            </a:r>
            <a:r>
              <a:rPr lang="en-US" sz="4775" spc="-47" dirty="0">
                <a:solidFill>
                  <a:srgbClr val="004AAD"/>
                </a:solidFill>
                <a:latin typeface="Nunito 1 Bold"/>
              </a:rPr>
              <a:t> </a:t>
            </a:r>
            <a:r>
              <a:rPr lang="en-US" sz="4775" spc="-47" dirty="0" err="1">
                <a:solidFill>
                  <a:srgbClr val="004AAD"/>
                </a:solidFill>
                <a:latin typeface="Nunito 1 Bold"/>
              </a:rPr>
              <a:t>negativen</a:t>
            </a:r>
            <a:r>
              <a:rPr lang="en-US" sz="4775" spc="-47" dirty="0">
                <a:solidFill>
                  <a:srgbClr val="004AAD"/>
                </a:solidFill>
                <a:latin typeface="Nunito 1 Bold"/>
              </a:rPr>
              <a:t> </a:t>
            </a:r>
            <a:r>
              <a:rPr lang="en-US" sz="4775" spc="-47" dirty="0" err="1">
                <a:solidFill>
                  <a:srgbClr val="004AAD"/>
                </a:solidFill>
                <a:latin typeface="Nunito 1 Bold"/>
              </a:rPr>
              <a:t>Informationen</a:t>
            </a:r>
            <a:r>
              <a:rPr lang="en-US" sz="4775" spc="-47" dirty="0">
                <a:solidFill>
                  <a:srgbClr val="004AAD"/>
                </a:solidFill>
                <a:latin typeface="Nunito 1 Bold"/>
              </a:rPr>
              <a:t> </a:t>
            </a:r>
            <a:r>
              <a:rPr lang="en-US" sz="4775" spc="-47" dirty="0" err="1">
                <a:solidFill>
                  <a:srgbClr val="004AAD"/>
                </a:solidFill>
                <a:latin typeface="Nunito 1 Bold"/>
              </a:rPr>
              <a:t>für</a:t>
            </a:r>
            <a:r>
              <a:rPr lang="en-US" sz="4775" spc="-47" dirty="0">
                <a:solidFill>
                  <a:srgbClr val="004AAD"/>
                </a:solidFill>
                <a:latin typeface="Nunito 1 Bold"/>
              </a:rPr>
              <a:t> </a:t>
            </a:r>
            <a:r>
              <a:rPr lang="en-US" sz="4775" spc="-47" dirty="0" err="1">
                <a:solidFill>
                  <a:srgbClr val="004AAD"/>
                </a:solidFill>
                <a:latin typeface="Nunito 1 Bold"/>
              </a:rPr>
              <a:t>diese</a:t>
            </a:r>
            <a:r>
              <a:rPr lang="en-US" sz="4775" spc="-47" dirty="0">
                <a:solidFill>
                  <a:srgbClr val="004AAD"/>
                </a:solidFill>
                <a:latin typeface="Nunito 1 Bold"/>
              </a:rPr>
              <a:t> Person.</a:t>
            </a:r>
          </a:p>
          <a:p>
            <a:pPr>
              <a:lnSpc>
                <a:spcPts val="3076"/>
              </a:lnSpc>
              <a:spcBef>
                <a:spcPct val="0"/>
              </a:spcBef>
            </a:pPr>
            <a:endParaRPr lang="en-US" sz="4775" spc="-47" dirty="0">
              <a:solidFill>
                <a:srgbClr val="004AAD"/>
              </a:solidFill>
              <a:latin typeface="Nunito 1 Bold"/>
            </a:endParaRPr>
          </a:p>
        </p:txBody>
      </p:sp>
      <p:grpSp>
        <p:nvGrpSpPr>
          <p:cNvPr id="4" name="Group 4"/>
          <p:cNvGrpSpPr/>
          <p:nvPr/>
        </p:nvGrpSpPr>
        <p:grpSpPr>
          <a:xfrm>
            <a:off x="15426164" y="7069413"/>
            <a:ext cx="2861836" cy="3548225"/>
            <a:chOff x="0" y="0"/>
            <a:chExt cx="3815781" cy="4730967"/>
          </a:xfrm>
        </p:grpSpPr>
        <p:grpSp>
          <p:nvGrpSpPr>
            <p:cNvPr id="5" name="Group 5"/>
            <p:cNvGrpSpPr/>
            <p:nvPr/>
          </p:nvGrpSpPr>
          <p:grpSpPr>
            <a:xfrm>
              <a:off x="1519724" y="0"/>
              <a:ext cx="1736263" cy="2136939"/>
              <a:chOff x="0" y="0"/>
              <a:chExt cx="660400" cy="812800"/>
            </a:xfrm>
          </p:grpSpPr>
          <p:sp>
            <p:nvSpPr>
              <p:cNvPr id="6" name="Freeform 6"/>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BD872"/>
              </a:solidFill>
            </p:spPr>
          </p:sp>
          <p:sp>
            <p:nvSpPr>
              <p:cNvPr id="7" name="TextBox 7"/>
              <p:cNvSpPr txBox="1"/>
              <p:nvPr/>
            </p:nvSpPr>
            <p:spPr>
              <a:xfrm>
                <a:off x="0" y="88900"/>
                <a:ext cx="660400" cy="723900"/>
              </a:xfrm>
              <a:prstGeom prst="rect">
                <a:avLst/>
              </a:prstGeom>
            </p:spPr>
            <p:txBody>
              <a:bodyPr lIns="50800" tIns="50800" rIns="50800" bIns="50800" rtlCol="0" anchor="ctr"/>
              <a:lstStyle/>
              <a:p>
                <a:pPr algn="ctr">
                  <a:lnSpc>
                    <a:spcPts val="2660"/>
                  </a:lnSpc>
                </a:pPr>
                <a:endParaRPr/>
              </a:p>
            </p:txBody>
          </p:sp>
        </p:grpSp>
        <p:grpSp>
          <p:nvGrpSpPr>
            <p:cNvPr id="8" name="Group 8"/>
            <p:cNvGrpSpPr/>
            <p:nvPr/>
          </p:nvGrpSpPr>
          <p:grpSpPr>
            <a:xfrm>
              <a:off x="651593" y="0"/>
              <a:ext cx="1736263" cy="2136939"/>
              <a:chOff x="0" y="0"/>
              <a:chExt cx="660400" cy="812800"/>
            </a:xfrm>
          </p:grpSpPr>
          <p:sp>
            <p:nvSpPr>
              <p:cNvPr id="9" name="Freeform 9"/>
              <p:cNvSpPr/>
              <p:nvPr/>
            </p:nvSpPr>
            <p:spPr>
              <a:xfrm>
                <a:off x="0" y="0"/>
                <a:ext cx="660400" cy="812800"/>
              </a:xfrm>
              <a:custGeom>
                <a:avLst/>
                <a:gdLst/>
                <a:ahLst/>
                <a:cxnLst/>
                <a:rect l="l" t="t" r="r" b="b"/>
                <a:pathLst>
                  <a:path w="660400" h="8128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BD872"/>
              </a:solidFill>
            </p:spPr>
          </p:sp>
          <p:sp>
            <p:nvSpPr>
              <p:cNvPr id="10" name="TextBox 10"/>
              <p:cNvSpPr txBox="1"/>
              <p:nvPr/>
            </p:nvSpPr>
            <p:spPr>
              <a:xfrm>
                <a:off x="0" y="88900"/>
                <a:ext cx="660400" cy="723900"/>
              </a:xfrm>
              <a:prstGeom prst="rect">
                <a:avLst/>
              </a:prstGeom>
            </p:spPr>
            <p:txBody>
              <a:bodyPr lIns="50800" tIns="50800" rIns="50800" bIns="50800" rtlCol="0" anchor="ctr"/>
              <a:lstStyle/>
              <a:p>
                <a:pPr algn="ctr">
                  <a:lnSpc>
                    <a:spcPts val="2660"/>
                  </a:lnSpc>
                </a:pPr>
                <a:endParaRPr/>
              </a:p>
            </p:txBody>
          </p:sp>
        </p:grpSp>
        <p:grpSp>
          <p:nvGrpSpPr>
            <p:cNvPr id="11" name="Group 11"/>
            <p:cNvGrpSpPr/>
            <p:nvPr/>
          </p:nvGrpSpPr>
          <p:grpSpPr>
            <a:xfrm>
              <a:off x="934589" y="457089"/>
              <a:ext cx="1946603" cy="2136939"/>
              <a:chOff x="0" y="0"/>
              <a:chExt cx="740405" cy="812800"/>
            </a:xfrm>
          </p:grpSpPr>
          <p:sp>
            <p:nvSpPr>
              <p:cNvPr id="12" name="Freeform 12"/>
              <p:cNvSpPr/>
              <p:nvPr/>
            </p:nvSpPr>
            <p:spPr>
              <a:xfrm>
                <a:off x="0" y="0"/>
                <a:ext cx="740405" cy="812800"/>
              </a:xfrm>
              <a:custGeom>
                <a:avLst/>
                <a:gdLst/>
                <a:ahLst/>
                <a:cxnLst/>
                <a:rect l="l" t="t" r="r" b="b"/>
                <a:pathLst>
                  <a:path w="740405" h="812800">
                    <a:moveTo>
                      <a:pt x="370202" y="0"/>
                    </a:moveTo>
                    <a:cubicBezTo>
                      <a:pt x="165745" y="0"/>
                      <a:pt x="0" y="181951"/>
                      <a:pt x="0" y="406400"/>
                    </a:cubicBezTo>
                    <a:cubicBezTo>
                      <a:pt x="0" y="630849"/>
                      <a:pt x="165745" y="812800"/>
                      <a:pt x="370202" y="812800"/>
                    </a:cubicBezTo>
                    <a:cubicBezTo>
                      <a:pt x="574659" y="812800"/>
                      <a:pt x="740405" y="630849"/>
                      <a:pt x="740405" y="406400"/>
                    </a:cubicBezTo>
                    <a:cubicBezTo>
                      <a:pt x="740405" y="181951"/>
                      <a:pt x="574659" y="0"/>
                      <a:pt x="370202" y="0"/>
                    </a:cubicBezTo>
                    <a:close/>
                  </a:path>
                </a:pathLst>
              </a:custGeom>
              <a:solidFill>
                <a:srgbClr val="F9A159"/>
              </a:solidFill>
            </p:spPr>
          </p:sp>
          <p:sp>
            <p:nvSpPr>
              <p:cNvPr id="13" name="TextBox 13"/>
              <p:cNvSpPr txBox="1"/>
              <p:nvPr/>
            </p:nvSpPr>
            <p:spPr>
              <a:xfrm>
                <a:off x="69413" y="38100"/>
                <a:ext cx="601579" cy="698500"/>
              </a:xfrm>
              <a:prstGeom prst="rect">
                <a:avLst/>
              </a:prstGeom>
            </p:spPr>
            <p:txBody>
              <a:bodyPr lIns="50800" tIns="50800" rIns="50800" bIns="50800" rtlCol="0" anchor="ctr"/>
              <a:lstStyle/>
              <a:p>
                <a:pPr algn="ctr">
                  <a:lnSpc>
                    <a:spcPts val="2660"/>
                  </a:lnSpc>
                </a:pPr>
                <a:endParaRPr/>
              </a:p>
            </p:txBody>
          </p:sp>
        </p:grpSp>
        <p:grpSp>
          <p:nvGrpSpPr>
            <p:cNvPr id="14" name="Group 14"/>
            <p:cNvGrpSpPr/>
            <p:nvPr/>
          </p:nvGrpSpPr>
          <p:grpSpPr>
            <a:xfrm rot="-9433969">
              <a:off x="1509117" y="495505"/>
              <a:ext cx="1663186" cy="834742"/>
              <a:chOff x="0" y="0"/>
              <a:chExt cx="632605" cy="317500"/>
            </a:xfrm>
          </p:grpSpPr>
          <p:sp>
            <p:nvSpPr>
              <p:cNvPr id="15" name="Freeform 15"/>
              <p:cNvSpPr/>
              <p:nvPr/>
            </p:nvSpPr>
            <p:spPr>
              <a:xfrm>
                <a:off x="0" y="0"/>
                <a:ext cx="632605" cy="317500"/>
              </a:xfrm>
              <a:custGeom>
                <a:avLst/>
                <a:gdLst/>
                <a:ahLst/>
                <a:cxnLst/>
                <a:rect l="l" t="t" r="r" b="b"/>
                <a:pathLst>
                  <a:path w="632605" h="317500">
                    <a:moveTo>
                      <a:pt x="210982" y="19070"/>
                    </a:moveTo>
                    <a:cubicBezTo>
                      <a:pt x="243309" y="7556"/>
                      <a:pt x="280285" y="0"/>
                      <a:pt x="316473" y="0"/>
                    </a:cubicBezTo>
                    <a:cubicBezTo>
                      <a:pt x="352661" y="0"/>
                      <a:pt x="387484" y="6476"/>
                      <a:pt x="419574" y="17990"/>
                    </a:cubicBezTo>
                    <a:cubicBezTo>
                      <a:pt x="420258" y="18350"/>
                      <a:pt x="420940" y="18350"/>
                      <a:pt x="421622" y="18710"/>
                    </a:cubicBezTo>
                    <a:cubicBezTo>
                      <a:pt x="542135" y="64765"/>
                      <a:pt x="630898" y="186379"/>
                      <a:pt x="632605" y="317500"/>
                    </a:cubicBezTo>
                    <a:lnTo>
                      <a:pt x="632605" y="317500"/>
                    </a:lnTo>
                    <a:lnTo>
                      <a:pt x="0" y="317500"/>
                    </a:lnTo>
                    <a:lnTo>
                      <a:pt x="0" y="317500"/>
                    </a:lnTo>
                    <a:cubicBezTo>
                      <a:pt x="1707" y="185660"/>
                      <a:pt x="89104" y="64045"/>
                      <a:pt x="210982" y="19070"/>
                    </a:cubicBezTo>
                    <a:close/>
                  </a:path>
                </a:pathLst>
              </a:custGeom>
              <a:solidFill>
                <a:srgbClr val="FBD872"/>
              </a:solidFill>
            </p:spPr>
          </p:sp>
          <p:sp>
            <p:nvSpPr>
              <p:cNvPr id="16" name="TextBox 16"/>
              <p:cNvSpPr txBox="1"/>
              <p:nvPr/>
            </p:nvSpPr>
            <p:spPr>
              <a:xfrm>
                <a:off x="0" y="88900"/>
                <a:ext cx="632605" cy="228600"/>
              </a:xfrm>
              <a:prstGeom prst="rect">
                <a:avLst/>
              </a:prstGeom>
            </p:spPr>
            <p:txBody>
              <a:bodyPr lIns="50800" tIns="50800" rIns="50800" bIns="50800" rtlCol="0" anchor="ctr"/>
              <a:lstStyle/>
              <a:p>
                <a:pPr algn="ctr">
                  <a:lnSpc>
                    <a:spcPts val="2660"/>
                  </a:lnSpc>
                </a:pPr>
                <a:endParaRPr/>
              </a:p>
            </p:txBody>
          </p:sp>
        </p:grpSp>
        <p:grpSp>
          <p:nvGrpSpPr>
            <p:cNvPr id="17" name="Group 17"/>
            <p:cNvGrpSpPr/>
            <p:nvPr/>
          </p:nvGrpSpPr>
          <p:grpSpPr>
            <a:xfrm rot="-1361101">
              <a:off x="841849" y="284973"/>
              <a:ext cx="1153345" cy="912876"/>
              <a:chOff x="0" y="0"/>
              <a:chExt cx="438683" cy="347219"/>
            </a:xfrm>
          </p:grpSpPr>
          <p:sp>
            <p:nvSpPr>
              <p:cNvPr id="18" name="Freeform 18"/>
              <p:cNvSpPr/>
              <p:nvPr/>
            </p:nvSpPr>
            <p:spPr>
              <a:xfrm>
                <a:off x="0" y="0"/>
                <a:ext cx="438683" cy="347219"/>
              </a:xfrm>
              <a:custGeom>
                <a:avLst/>
                <a:gdLst/>
                <a:ahLst/>
                <a:cxnLst/>
                <a:rect l="l" t="t" r="r" b="b"/>
                <a:pathLst>
                  <a:path w="438683" h="347219">
                    <a:moveTo>
                      <a:pt x="219341" y="0"/>
                    </a:moveTo>
                    <a:cubicBezTo>
                      <a:pt x="98203" y="0"/>
                      <a:pt x="0" y="77728"/>
                      <a:pt x="0" y="173609"/>
                    </a:cubicBezTo>
                    <a:cubicBezTo>
                      <a:pt x="0" y="269491"/>
                      <a:pt x="98203" y="347219"/>
                      <a:pt x="219341" y="347219"/>
                    </a:cubicBezTo>
                    <a:cubicBezTo>
                      <a:pt x="340480" y="347219"/>
                      <a:pt x="438683" y="269491"/>
                      <a:pt x="438683" y="173609"/>
                    </a:cubicBezTo>
                    <a:cubicBezTo>
                      <a:pt x="438683" y="77728"/>
                      <a:pt x="340480" y="0"/>
                      <a:pt x="219341" y="0"/>
                    </a:cubicBezTo>
                    <a:close/>
                  </a:path>
                </a:pathLst>
              </a:custGeom>
              <a:solidFill>
                <a:srgbClr val="FBD872"/>
              </a:solidFill>
            </p:spPr>
          </p:sp>
          <p:sp>
            <p:nvSpPr>
              <p:cNvPr id="19" name="TextBox 19"/>
              <p:cNvSpPr txBox="1"/>
              <p:nvPr/>
            </p:nvSpPr>
            <p:spPr>
              <a:xfrm>
                <a:off x="41127" y="-5548"/>
                <a:ext cx="356430" cy="320215"/>
              </a:xfrm>
              <a:prstGeom prst="rect">
                <a:avLst/>
              </a:prstGeom>
            </p:spPr>
            <p:txBody>
              <a:bodyPr lIns="50800" tIns="50800" rIns="50800" bIns="50800" rtlCol="0" anchor="ctr"/>
              <a:lstStyle/>
              <a:p>
                <a:pPr algn="ctr">
                  <a:lnSpc>
                    <a:spcPts val="2660"/>
                  </a:lnSpc>
                </a:pPr>
                <a:endParaRPr/>
              </a:p>
            </p:txBody>
          </p:sp>
        </p:grpSp>
        <p:grpSp>
          <p:nvGrpSpPr>
            <p:cNvPr id="20" name="Group 20"/>
            <p:cNvGrpSpPr/>
            <p:nvPr/>
          </p:nvGrpSpPr>
          <p:grpSpPr>
            <a:xfrm>
              <a:off x="0" y="2712747"/>
              <a:ext cx="3815781" cy="2018220"/>
              <a:chOff x="0" y="0"/>
              <a:chExt cx="1451360" cy="767644"/>
            </a:xfrm>
          </p:grpSpPr>
          <p:sp>
            <p:nvSpPr>
              <p:cNvPr id="21" name="Freeform 21"/>
              <p:cNvSpPr/>
              <p:nvPr/>
            </p:nvSpPr>
            <p:spPr>
              <a:xfrm>
                <a:off x="0" y="0"/>
                <a:ext cx="1451360" cy="767644"/>
              </a:xfrm>
              <a:custGeom>
                <a:avLst/>
                <a:gdLst/>
                <a:ahLst/>
                <a:cxnLst/>
                <a:rect l="l" t="t" r="r" b="b"/>
                <a:pathLst>
                  <a:path w="1451360" h="767644">
                    <a:moveTo>
                      <a:pt x="484048" y="19070"/>
                    </a:moveTo>
                    <a:cubicBezTo>
                      <a:pt x="558215" y="7556"/>
                      <a:pt x="643047" y="0"/>
                      <a:pt x="726071" y="0"/>
                    </a:cubicBezTo>
                    <a:cubicBezTo>
                      <a:pt x="809097" y="0"/>
                      <a:pt x="888988" y="6476"/>
                      <a:pt x="962611" y="17990"/>
                    </a:cubicBezTo>
                    <a:cubicBezTo>
                      <a:pt x="964180" y="18350"/>
                      <a:pt x="965746" y="18350"/>
                      <a:pt x="967312" y="18710"/>
                    </a:cubicBezTo>
                    <a:cubicBezTo>
                      <a:pt x="1243798" y="64765"/>
                      <a:pt x="1447444" y="186379"/>
                      <a:pt x="1451360" y="327499"/>
                    </a:cubicBezTo>
                    <a:lnTo>
                      <a:pt x="1451360" y="767644"/>
                    </a:lnTo>
                    <a:lnTo>
                      <a:pt x="0" y="767644"/>
                    </a:lnTo>
                    <a:lnTo>
                      <a:pt x="0" y="327826"/>
                    </a:lnTo>
                    <a:cubicBezTo>
                      <a:pt x="3916" y="185660"/>
                      <a:pt x="204428" y="64045"/>
                      <a:pt x="484048" y="19070"/>
                    </a:cubicBezTo>
                    <a:close/>
                  </a:path>
                </a:pathLst>
              </a:custGeom>
              <a:solidFill>
                <a:srgbClr val="4748D6"/>
              </a:solidFill>
            </p:spPr>
          </p:sp>
          <p:sp>
            <p:nvSpPr>
              <p:cNvPr id="22" name="TextBox 22"/>
              <p:cNvSpPr txBox="1"/>
              <p:nvPr/>
            </p:nvSpPr>
            <p:spPr>
              <a:xfrm>
                <a:off x="0" y="88900"/>
                <a:ext cx="1451360" cy="678744"/>
              </a:xfrm>
              <a:prstGeom prst="rect">
                <a:avLst/>
              </a:prstGeom>
            </p:spPr>
            <p:txBody>
              <a:bodyPr lIns="50800" tIns="50800" rIns="50800" bIns="50800" rtlCol="0" anchor="ctr"/>
              <a:lstStyle/>
              <a:p>
                <a:pPr algn="ctr">
                  <a:lnSpc>
                    <a:spcPts val="2660"/>
                  </a:lnSpc>
                </a:pPr>
                <a:endParaRPr/>
              </a:p>
            </p:txBody>
          </p:sp>
        </p:grpSp>
        <p:grpSp>
          <p:nvGrpSpPr>
            <p:cNvPr id="23" name="Group 23"/>
            <p:cNvGrpSpPr/>
            <p:nvPr/>
          </p:nvGrpSpPr>
          <p:grpSpPr>
            <a:xfrm>
              <a:off x="1318726" y="2869815"/>
              <a:ext cx="929964" cy="1287284"/>
              <a:chOff x="0" y="0"/>
              <a:chExt cx="353719" cy="489628"/>
            </a:xfrm>
          </p:grpSpPr>
          <p:sp>
            <p:nvSpPr>
              <p:cNvPr id="24" name="Freeform 24"/>
              <p:cNvSpPr/>
              <p:nvPr/>
            </p:nvSpPr>
            <p:spPr>
              <a:xfrm>
                <a:off x="0" y="0"/>
                <a:ext cx="353719" cy="489628"/>
              </a:xfrm>
              <a:custGeom>
                <a:avLst/>
                <a:gdLst/>
                <a:ahLst/>
                <a:cxnLst/>
                <a:rect l="l" t="t" r="r" b="b"/>
                <a:pathLst>
                  <a:path w="353719" h="489628">
                    <a:moveTo>
                      <a:pt x="176859" y="0"/>
                    </a:moveTo>
                    <a:lnTo>
                      <a:pt x="176859" y="0"/>
                    </a:lnTo>
                    <a:cubicBezTo>
                      <a:pt x="223765" y="0"/>
                      <a:pt x="268750" y="18633"/>
                      <a:pt x="301918" y="51801"/>
                    </a:cubicBezTo>
                    <a:cubicBezTo>
                      <a:pt x="335085" y="84968"/>
                      <a:pt x="353719" y="129953"/>
                      <a:pt x="353719" y="176859"/>
                    </a:cubicBezTo>
                    <a:lnTo>
                      <a:pt x="353719" y="312769"/>
                    </a:lnTo>
                    <a:cubicBezTo>
                      <a:pt x="353719" y="410445"/>
                      <a:pt x="274536" y="489628"/>
                      <a:pt x="176859" y="489628"/>
                    </a:cubicBezTo>
                    <a:lnTo>
                      <a:pt x="176859" y="489628"/>
                    </a:lnTo>
                    <a:cubicBezTo>
                      <a:pt x="79183" y="489628"/>
                      <a:pt x="0" y="410445"/>
                      <a:pt x="0" y="312769"/>
                    </a:cubicBezTo>
                    <a:lnTo>
                      <a:pt x="0" y="176859"/>
                    </a:lnTo>
                    <a:cubicBezTo>
                      <a:pt x="0" y="79183"/>
                      <a:pt x="79183" y="0"/>
                      <a:pt x="176859" y="0"/>
                    </a:cubicBezTo>
                    <a:close/>
                  </a:path>
                </a:pathLst>
              </a:custGeom>
              <a:solidFill>
                <a:srgbClr val="A46A9C"/>
              </a:solidFill>
            </p:spPr>
          </p:sp>
          <p:sp>
            <p:nvSpPr>
              <p:cNvPr id="25" name="TextBox 25"/>
              <p:cNvSpPr txBox="1"/>
              <p:nvPr/>
            </p:nvSpPr>
            <p:spPr>
              <a:xfrm>
                <a:off x="0" y="-38100"/>
                <a:ext cx="353719" cy="527728"/>
              </a:xfrm>
              <a:prstGeom prst="rect">
                <a:avLst/>
              </a:prstGeom>
            </p:spPr>
            <p:txBody>
              <a:bodyPr lIns="50800" tIns="50800" rIns="50800" bIns="50800" rtlCol="0" anchor="ctr"/>
              <a:lstStyle/>
              <a:p>
                <a:pPr algn="ctr">
                  <a:lnSpc>
                    <a:spcPts val="2660"/>
                  </a:lnSpc>
                </a:pPr>
                <a:endParaRPr/>
              </a:p>
            </p:txBody>
          </p:sp>
        </p:grpSp>
        <p:grpSp>
          <p:nvGrpSpPr>
            <p:cNvPr id="26" name="Group 26"/>
            <p:cNvGrpSpPr/>
            <p:nvPr/>
          </p:nvGrpSpPr>
          <p:grpSpPr>
            <a:xfrm>
              <a:off x="710429" y="3740294"/>
              <a:ext cx="990673" cy="99067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A159"/>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TextBox 2"/>
          <p:cNvSpPr txBox="1"/>
          <p:nvPr/>
        </p:nvSpPr>
        <p:spPr>
          <a:xfrm>
            <a:off x="-489830" y="522604"/>
            <a:ext cx="15127388" cy="1088392"/>
          </a:xfrm>
          <a:prstGeom prst="rect">
            <a:avLst/>
          </a:prstGeom>
        </p:spPr>
        <p:txBody>
          <a:bodyPr lIns="0" tIns="0" rIns="0" bIns="0" rtlCol="0" anchor="t">
            <a:spAutoFit/>
          </a:bodyPr>
          <a:lstStyle/>
          <a:p>
            <a:pPr algn="ctr">
              <a:lnSpc>
                <a:spcPts val="8470"/>
              </a:lnSpc>
              <a:spcBef>
                <a:spcPct val="0"/>
              </a:spcBef>
            </a:pPr>
            <a:r>
              <a:rPr lang="en-US" sz="7700" spc="-77">
                <a:solidFill>
                  <a:srgbClr val="3884FD"/>
                </a:solidFill>
                <a:latin typeface="Nunito 1 Bold"/>
              </a:rPr>
              <a:t>Wichtig: Image ist nicht alles!</a:t>
            </a:r>
          </a:p>
        </p:txBody>
      </p:sp>
      <p:sp>
        <p:nvSpPr>
          <p:cNvPr id="3" name="TextBox 3"/>
          <p:cNvSpPr txBox="1"/>
          <p:nvPr/>
        </p:nvSpPr>
        <p:spPr>
          <a:xfrm>
            <a:off x="665332" y="1857199"/>
            <a:ext cx="15417493" cy="6293674"/>
          </a:xfrm>
          <a:prstGeom prst="rect">
            <a:avLst/>
          </a:prstGeom>
        </p:spPr>
        <p:txBody>
          <a:bodyPr lIns="0" tIns="0" rIns="0" bIns="0" rtlCol="0" anchor="t">
            <a:spAutoFit/>
          </a:bodyPr>
          <a:lstStyle/>
          <a:p>
            <a:pPr>
              <a:lnSpc>
                <a:spcPts val="5005"/>
              </a:lnSpc>
            </a:pPr>
            <a:r>
              <a:rPr lang="en-US" sz="4550" spc="-45">
                <a:solidFill>
                  <a:srgbClr val="004AAD"/>
                </a:solidFill>
                <a:latin typeface="Nunito 1 Bold"/>
              </a:rPr>
              <a:t>Wir haben jetzt viel über Online-Image gesprochen und inwieweit ihr kontrollieren könnt, wie andere Menschen euch sehen.</a:t>
            </a:r>
          </a:p>
          <a:p>
            <a:pPr>
              <a:lnSpc>
                <a:spcPts val="5005"/>
              </a:lnSpc>
            </a:pPr>
            <a:endParaRPr lang="en-US" sz="4550" spc="-45">
              <a:solidFill>
                <a:srgbClr val="004AAD"/>
              </a:solidFill>
              <a:latin typeface="Nunito 1 Bold"/>
            </a:endParaRPr>
          </a:p>
          <a:p>
            <a:pPr>
              <a:lnSpc>
                <a:spcPts val="5005"/>
              </a:lnSpc>
            </a:pPr>
            <a:r>
              <a:rPr lang="en-US" sz="4550" spc="-45">
                <a:solidFill>
                  <a:srgbClr val="004AAD"/>
                </a:solidFill>
                <a:latin typeface="Nunito 1 Bold"/>
              </a:rPr>
              <a:t>Dabei ist eine wichtige Erkenntnis: Ihr könnt gar nicht alles kontrollieren. Menschen werden immer ein Bild von euch haben, ob online oder offline.</a:t>
            </a:r>
          </a:p>
          <a:p>
            <a:pPr>
              <a:lnSpc>
                <a:spcPts val="5005"/>
              </a:lnSpc>
            </a:pPr>
            <a:endParaRPr lang="en-US" sz="4550" spc="-45">
              <a:solidFill>
                <a:srgbClr val="004AAD"/>
              </a:solidFill>
              <a:latin typeface="Nunito 1 Bold"/>
            </a:endParaRPr>
          </a:p>
          <a:p>
            <a:pPr>
              <a:lnSpc>
                <a:spcPts val="5005"/>
              </a:lnSpc>
              <a:spcBef>
                <a:spcPct val="0"/>
              </a:spcBef>
            </a:pPr>
            <a:r>
              <a:rPr lang="en-US" sz="4550" spc="-45">
                <a:solidFill>
                  <a:srgbClr val="004AAD"/>
                </a:solidFill>
                <a:latin typeface="Nunito 1 Bold"/>
              </a:rPr>
              <a:t>Dieses Bild gibt nie genau wieder, wer ihr wirklich seid. Ihr seid so viel mehr als das, was andere von euch denken.</a:t>
            </a:r>
          </a:p>
        </p:txBody>
      </p:sp>
      <p:grpSp>
        <p:nvGrpSpPr>
          <p:cNvPr id="4" name="Group 4"/>
          <p:cNvGrpSpPr/>
          <p:nvPr/>
        </p:nvGrpSpPr>
        <p:grpSpPr>
          <a:xfrm rot="811481">
            <a:off x="14763328" y="764535"/>
            <a:ext cx="2559607" cy="2239656"/>
            <a:chOff x="0" y="0"/>
            <a:chExt cx="812800" cy="711200"/>
          </a:xfrm>
        </p:grpSpPr>
        <p:sp>
          <p:nvSpPr>
            <p:cNvPr id="5" name="Freeform 5"/>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FD25E"/>
            </a:solidFill>
          </p:spPr>
        </p:sp>
        <p:sp>
          <p:nvSpPr>
            <p:cNvPr id="6" name="TextBox 6"/>
            <p:cNvSpPr txBox="1"/>
            <p:nvPr/>
          </p:nvSpPr>
          <p:spPr>
            <a:xfrm>
              <a:off x="76200" y="22225"/>
              <a:ext cx="660400" cy="561975"/>
            </a:xfrm>
            <a:prstGeom prst="rect">
              <a:avLst/>
            </a:prstGeom>
          </p:spPr>
          <p:txBody>
            <a:bodyPr lIns="50800" tIns="50800" rIns="50800" bIns="50800" rtlCol="0" anchor="ctr"/>
            <a:lstStyle/>
            <a:p>
              <a:pPr algn="ctr">
                <a:lnSpc>
                  <a:spcPts val="1960"/>
                </a:lnSpc>
              </a:pPr>
              <a:endParaRPr/>
            </a:p>
          </p:txBody>
        </p:sp>
      </p:grpSp>
      <p:grpSp>
        <p:nvGrpSpPr>
          <p:cNvPr id="7" name="Group 7"/>
          <p:cNvGrpSpPr/>
          <p:nvPr/>
        </p:nvGrpSpPr>
        <p:grpSpPr>
          <a:xfrm rot="906817">
            <a:off x="15028863" y="996879"/>
            <a:ext cx="2028536" cy="1774969"/>
            <a:chOff x="0" y="0"/>
            <a:chExt cx="812800" cy="711200"/>
          </a:xfrm>
        </p:grpSpPr>
        <p:sp>
          <p:nvSpPr>
            <p:cNvPr id="8" name="Freeform 8"/>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FFFFF"/>
            </a:solidFill>
          </p:spPr>
        </p:sp>
        <p:sp>
          <p:nvSpPr>
            <p:cNvPr id="9" name="TextBox 9"/>
            <p:cNvSpPr txBox="1"/>
            <p:nvPr/>
          </p:nvSpPr>
          <p:spPr>
            <a:xfrm>
              <a:off x="76200" y="22225"/>
              <a:ext cx="660400" cy="561975"/>
            </a:xfrm>
            <a:prstGeom prst="rect">
              <a:avLst/>
            </a:prstGeom>
          </p:spPr>
          <p:txBody>
            <a:bodyPr lIns="50800" tIns="50800" rIns="50800" bIns="50800" rtlCol="0" anchor="ctr"/>
            <a:lstStyle/>
            <a:p>
              <a:pPr algn="ctr">
                <a:lnSpc>
                  <a:spcPts val="1960"/>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Benutzerdefiniert</PresentationFormat>
  <Paragraphs>41</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Nunito 2</vt:lpstr>
      <vt:lpstr>Nunito 2 Bold</vt:lpstr>
      <vt:lpstr>Nunito 1 Bold</vt:lpstr>
      <vt:lpstr>Canva Sans 1</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M@PS W2 DS1.3 Niveau 1</dc:title>
  <cp:lastModifiedBy>Sabrina Schön</cp:lastModifiedBy>
  <cp:revision>2</cp:revision>
  <dcterms:created xsi:type="dcterms:W3CDTF">2006-08-16T00:00:00Z</dcterms:created>
  <dcterms:modified xsi:type="dcterms:W3CDTF">2024-01-31T14:53:27Z</dcterms:modified>
  <dc:identifier>DAF6zZCOe4I</dc:identifier>
</cp:coreProperties>
</file>