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Lst>
  <p:sldSz cx="18288000" cy="10287000"/>
  <p:notesSz cx="6858000" cy="9144000"/>
  <p:embeddedFontLst>
    <p:embeddedFont>
      <p:font typeface="Nunito 1" charset="1" panose="00000500000000000000"/>
      <p:regular r:id="rId6"/>
    </p:embeddedFont>
    <p:embeddedFont>
      <p:font typeface="Nunito 1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Canva Sans 2" charset="1" panose="020B0503030501040103"/>
      <p:regular r:id="rId12"/>
    </p:embeddedFont>
    <p:embeddedFont>
      <p:font typeface="Canva Sans 2 Bold" charset="1" panose="020B0803030501040103"/>
      <p:regular r:id="rId13"/>
    </p:embeddedFont>
    <p:embeddedFont>
      <p:font typeface="Canva Sans 2 Italics" charset="1" panose="020B0503030501040103"/>
      <p:regular r:id="rId14"/>
    </p:embeddedFont>
    <p:embeddedFont>
      <p:font typeface="Canva Sans 2 Bold Italics" charset="1" panose="020B0803030501040103"/>
      <p:regular r:id="rId15"/>
    </p:embeddedFont>
    <p:embeddedFont>
      <p:font typeface="Canva Sans 1" charset="1" panose="020B0503030501040103"/>
      <p:regular r:id="rId16"/>
    </p:embeddedFont>
    <p:embeddedFont>
      <p:font typeface="Canva Sans 1 Bold" charset="1" panose="020B0803030501040103"/>
      <p:regular r:id="rId17"/>
    </p:embeddedFont>
    <p:embeddedFont>
      <p:font typeface="Canva Sans 1 Italics" charset="1" panose="020B0503030501040103"/>
      <p:regular r:id="rId18"/>
    </p:embeddedFont>
    <p:embeddedFont>
      <p:font typeface="Canva Sans 1 Bold Italics" charset="1" panose="020B0803030501040103"/>
      <p:regular r:id="rId19"/>
    </p:embeddedFont>
    <p:embeddedFont>
      <p:font typeface="Canva Sans 1 Medium" charset="1" panose="020B0603030501040103"/>
      <p:regular r:id="rId20"/>
    </p:embeddedFont>
    <p:embeddedFont>
      <p:font typeface="Canva Sans 1 Medium Italics" charset="1" panose="020B0603030501040103"/>
      <p:regular r:id="rId21"/>
    </p:embeddedFont>
    <p:embeddedFont>
      <p:font typeface="Nunito 2" charset="1" panose="00000500000000000000"/>
      <p:regular r:id="rId22"/>
    </p:embeddedFont>
    <p:embeddedFont>
      <p:font typeface="Nunito 2 Bold" charset="1" panose="00000800000000000000"/>
      <p:regular r:id="rId23"/>
    </p:embeddedFont>
    <p:embeddedFont>
      <p:font typeface="Nunito 2 Bold Italics" charset="1" panose="00000000000000000000"/>
      <p:regular r:id="rId24"/>
    </p:embeddedFont>
    <p:embeddedFont>
      <p:font typeface="Nunito 2 Light" charset="1" panose="00000400000000000000"/>
      <p:regular r:id="rId25"/>
    </p:embeddedFont>
    <p:embeddedFont>
      <p:font typeface="Nunito 2 Heavy" charset="1" panose="00000000000000000000"/>
      <p:regular r:id="rId26"/>
    </p:embeddedFont>
    <p:embeddedFont>
      <p:font typeface="Nunito 2 Heavy Italics" charset="1" panose="00000000000000000000"/>
      <p:regular r:id="rId27"/>
    </p:embeddedFont>
    <p:embeddedFont>
      <p:font typeface="Nunito Sans Bold" charset="1" panose="00000800000000000000"/>
      <p:regular r:id="rId28"/>
    </p:embeddedFont>
    <p:embeddedFont>
      <p:font typeface="Nunito Sans Bold Bold" charset="1" panose="00000900000000000000"/>
      <p:regular r:id="rId29"/>
    </p:embeddedFont>
    <p:embeddedFont>
      <p:font typeface="Nunito Sans Bold Italics" charset="1" panose="00000800000000000000"/>
      <p:regular r:id="rId30"/>
    </p:embeddedFont>
    <p:embeddedFont>
      <p:font typeface="Nunito Sans Bold Bold Italics" charset="1" panose="000009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https://creativecommons.org/licenses/by-sa/4.0/" TargetMode="External" Type="http://schemas.openxmlformats.org/officeDocument/2006/relationships/hyperlink"/><Relationship Id="rId3" Target="https://dcrp.berkman.harvard.edu/" TargetMode="External" Type="http://schemas.openxmlformats.org/officeDocument/2006/relationships/hyperlink"/><Relationship Id="rId4" Target="https://cyber.harvard.edu/" TargetMode="External" Type="http://schemas.openxmlformats.org/officeDocument/2006/relationships/hyperlink"/><Relationship Id="rId5" Target="https://fr-agil.uni-frankfurt.de/maps/"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05865" y="1955764"/>
            <a:ext cx="9510489" cy="4257197"/>
            <a:chOff x="0" y="0"/>
            <a:chExt cx="12680652" cy="5676263"/>
          </a:xfrm>
        </p:grpSpPr>
        <p:sp>
          <p:nvSpPr>
            <p:cNvPr name="TextBox 3" id="3"/>
            <p:cNvSpPr txBox="true"/>
            <p:nvPr/>
          </p:nvSpPr>
          <p:spPr>
            <a:xfrm rot="0">
              <a:off x="0" y="171450"/>
              <a:ext cx="12680652" cy="3461465"/>
            </a:xfrm>
            <a:prstGeom prst="rect">
              <a:avLst/>
            </a:prstGeom>
          </p:spPr>
          <p:txBody>
            <a:bodyPr anchor="t" rtlCol="false" tIns="0" lIns="0" bIns="0" rIns="0">
              <a:spAutoFit/>
            </a:bodyPr>
            <a:lstStyle/>
            <a:p>
              <a:pPr>
                <a:lnSpc>
                  <a:spcPts val="19682"/>
                </a:lnSpc>
              </a:pPr>
              <a:r>
                <a:rPr lang="en-US" sz="17893" spc="-178">
                  <a:solidFill>
                    <a:srgbClr val="003587"/>
                  </a:solidFill>
                  <a:latin typeface="Nunito 1"/>
                </a:rPr>
                <a:t> </a:t>
              </a:r>
              <a:r>
                <a:rPr lang="en-US" sz="17893" spc="-178">
                  <a:solidFill>
                    <a:srgbClr val="003587"/>
                  </a:solidFill>
                  <a:latin typeface="Nunito 1 Bold"/>
                </a:rPr>
                <a:t>M@PS</a:t>
              </a:r>
            </a:p>
          </p:txBody>
        </p:sp>
        <p:sp>
          <p:nvSpPr>
            <p:cNvPr name="TextBox 4" id="4"/>
            <p:cNvSpPr txBox="true"/>
            <p:nvPr/>
          </p:nvSpPr>
          <p:spPr>
            <a:xfrm rot="0">
              <a:off x="0" y="4094219"/>
              <a:ext cx="12680652" cy="1560379"/>
            </a:xfrm>
            <a:prstGeom prst="rect">
              <a:avLst/>
            </a:prstGeom>
          </p:spPr>
          <p:txBody>
            <a:bodyPr anchor="t" rtlCol="false" tIns="0" lIns="0" bIns="0" rIns="0">
              <a:spAutoFit/>
            </a:bodyPr>
            <a:lstStyle/>
            <a:p>
              <a:pPr>
                <a:lnSpc>
                  <a:spcPts val="9835"/>
                </a:lnSpc>
              </a:pPr>
              <a:r>
                <a:rPr lang="en-US" sz="7025">
                  <a:solidFill>
                    <a:srgbClr val="003587"/>
                  </a:solidFill>
                  <a:latin typeface="Nunito 1 Bold"/>
                </a:rPr>
                <a:t>Dein Online-Image</a:t>
              </a:r>
            </a:p>
          </p:txBody>
        </p:sp>
      </p:grpSp>
      <p:grpSp>
        <p:nvGrpSpPr>
          <p:cNvPr name="Group 5" id="5"/>
          <p:cNvGrpSpPr/>
          <p:nvPr/>
        </p:nvGrpSpPr>
        <p:grpSpPr>
          <a:xfrm rot="0">
            <a:off x="10883828" y="1955764"/>
            <a:ext cx="6375472" cy="6375472"/>
            <a:chOff x="0" y="0"/>
            <a:chExt cx="8500629" cy="8500629"/>
          </a:xfrm>
        </p:grpSpPr>
        <p:grpSp>
          <p:nvGrpSpPr>
            <p:cNvPr name="Group 6" id="6"/>
            <p:cNvGrpSpPr/>
            <p:nvPr/>
          </p:nvGrpSpPr>
          <p:grpSpPr>
            <a:xfrm rot="0">
              <a:off x="0" y="0"/>
              <a:ext cx="8500629" cy="8500629"/>
              <a:chOff x="0" y="0"/>
              <a:chExt cx="1280871" cy="1280871"/>
            </a:xfrm>
          </p:grpSpPr>
          <p:sp>
            <p:nvSpPr>
              <p:cNvPr name="Freeform 7" id="7"/>
              <p:cNvSpPr/>
              <p:nvPr/>
            </p:nvSpPr>
            <p:spPr>
              <a:xfrm flipH="false" flipV="false" rot="0">
                <a:off x="0" y="0"/>
                <a:ext cx="1280871" cy="1280871"/>
              </a:xfrm>
              <a:custGeom>
                <a:avLst/>
                <a:gdLst/>
                <a:ahLst/>
                <a:cxnLst/>
                <a:rect r="r" b="b" t="t" l="l"/>
                <a:pathLst>
                  <a:path h="1280871" w="1280871">
                    <a:moveTo>
                      <a:pt x="0" y="0"/>
                    </a:moveTo>
                    <a:lnTo>
                      <a:pt x="1280871" y="0"/>
                    </a:lnTo>
                    <a:lnTo>
                      <a:pt x="1280871" y="1280871"/>
                    </a:lnTo>
                    <a:lnTo>
                      <a:pt x="0" y="1280871"/>
                    </a:lnTo>
                    <a:close/>
                  </a:path>
                </a:pathLst>
              </a:custGeom>
              <a:solidFill>
                <a:srgbClr val="CDF1FF"/>
              </a:solidFill>
            </p:spPr>
          </p:sp>
          <p:sp>
            <p:nvSpPr>
              <p:cNvPr name="TextBox 8" id="8"/>
              <p:cNvSpPr txBox="true"/>
              <p:nvPr/>
            </p:nvSpPr>
            <p:spPr>
              <a:xfrm>
                <a:off x="0" y="-28575"/>
                <a:ext cx="1280871" cy="1309446"/>
              </a:xfrm>
              <a:prstGeom prst="rect">
                <a:avLst/>
              </a:prstGeom>
            </p:spPr>
            <p:txBody>
              <a:bodyPr anchor="ctr" rtlCol="false" tIns="55696" lIns="55696" bIns="55696" rIns="55696"/>
              <a:lstStyle/>
              <a:p>
                <a:pPr algn="ctr">
                  <a:lnSpc>
                    <a:spcPts val="2568"/>
                  </a:lnSpc>
                </a:pPr>
              </a:p>
            </p:txBody>
          </p:sp>
        </p:grpSp>
        <p:grpSp>
          <p:nvGrpSpPr>
            <p:cNvPr name="Group 9" id="9"/>
            <p:cNvGrpSpPr/>
            <p:nvPr/>
          </p:nvGrpSpPr>
          <p:grpSpPr>
            <a:xfrm rot="0">
              <a:off x="1097132" y="914125"/>
              <a:ext cx="6306365" cy="3996833"/>
              <a:chOff x="0" y="0"/>
              <a:chExt cx="2192281" cy="1389419"/>
            </a:xfrm>
          </p:grpSpPr>
          <p:sp>
            <p:nvSpPr>
              <p:cNvPr name="Freeform 10" id="10"/>
              <p:cNvSpPr/>
              <p:nvPr/>
            </p:nvSpPr>
            <p:spPr>
              <a:xfrm flipH="false" flipV="false" rot="0">
                <a:off x="0" y="0"/>
                <a:ext cx="2192281" cy="1389419"/>
              </a:xfrm>
              <a:custGeom>
                <a:avLst/>
                <a:gdLst/>
                <a:ahLst/>
                <a:cxnLst/>
                <a:rect r="r" b="b" t="t" l="l"/>
                <a:pathLst>
                  <a:path h="1389419" w="2192281">
                    <a:moveTo>
                      <a:pt x="113516" y="0"/>
                    </a:moveTo>
                    <a:lnTo>
                      <a:pt x="2078766" y="0"/>
                    </a:lnTo>
                    <a:cubicBezTo>
                      <a:pt x="2141458" y="0"/>
                      <a:pt x="2192281" y="50823"/>
                      <a:pt x="2192281" y="113516"/>
                    </a:cubicBezTo>
                    <a:lnTo>
                      <a:pt x="2192281" y="1275903"/>
                    </a:lnTo>
                    <a:cubicBezTo>
                      <a:pt x="2192281" y="1338596"/>
                      <a:pt x="2141458" y="1389419"/>
                      <a:pt x="2078766" y="1389419"/>
                    </a:cubicBezTo>
                    <a:lnTo>
                      <a:pt x="113516" y="1389419"/>
                    </a:lnTo>
                    <a:cubicBezTo>
                      <a:pt x="50823" y="1389419"/>
                      <a:pt x="0" y="1338596"/>
                      <a:pt x="0" y="1275903"/>
                    </a:cubicBezTo>
                    <a:lnTo>
                      <a:pt x="0" y="113516"/>
                    </a:lnTo>
                    <a:cubicBezTo>
                      <a:pt x="0" y="50823"/>
                      <a:pt x="50823" y="0"/>
                      <a:pt x="113516" y="0"/>
                    </a:cubicBezTo>
                    <a:close/>
                  </a:path>
                </a:pathLst>
              </a:custGeom>
              <a:solidFill>
                <a:srgbClr val="4C6FBF"/>
              </a:solidFill>
            </p:spPr>
          </p:sp>
          <p:sp>
            <p:nvSpPr>
              <p:cNvPr name="TextBox 11" id="11"/>
              <p:cNvSpPr txBox="true"/>
              <p:nvPr/>
            </p:nvSpPr>
            <p:spPr>
              <a:xfrm>
                <a:off x="0" y="-19050"/>
                <a:ext cx="2192281" cy="1408469"/>
              </a:xfrm>
              <a:prstGeom prst="rect">
                <a:avLst/>
              </a:prstGeom>
            </p:spPr>
            <p:txBody>
              <a:bodyPr anchor="ctr" rtlCol="false" tIns="21715" lIns="21715" bIns="21715" rIns="21715"/>
              <a:lstStyle/>
              <a:p>
                <a:pPr algn="ctr">
                  <a:lnSpc>
                    <a:spcPts val="1157"/>
                  </a:lnSpc>
                </a:pPr>
              </a:p>
            </p:txBody>
          </p:sp>
        </p:grpSp>
        <p:grpSp>
          <p:nvGrpSpPr>
            <p:cNvPr name="Group 12" id="12"/>
            <p:cNvGrpSpPr/>
            <p:nvPr/>
          </p:nvGrpSpPr>
          <p:grpSpPr>
            <a:xfrm rot="0">
              <a:off x="715755" y="5045816"/>
              <a:ext cx="7069119" cy="1256616"/>
              <a:chOff x="0" y="0"/>
              <a:chExt cx="2476227" cy="440178"/>
            </a:xfrm>
          </p:grpSpPr>
          <p:sp>
            <p:nvSpPr>
              <p:cNvPr name="Freeform 13" id="13"/>
              <p:cNvSpPr/>
              <p:nvPr/>
            </p:nvSpPr>
            <p:spPr>
              <a:xfrm flipH="false" flipV="false" rot="0">
                <a:off x="0" y="0"/>
                <a:ext cx="2476228" cy="440178"/>
              </a:xfrm>
              <a:custGeom>
                <a:avLst/>
                <a:gdLst/>
                <a:ahLst/>
                <a:cxnLst/>
                <a:rect r="r" b="b" t="t" l="l"/>
                <a:pathLst>
                  <a:path h="440178" w="2476228">
                    <a:moveTo>
                      <a:pt x="203200" y="0"/>
                    </a:moveTo>
                    <a:lnTo>
                      <a:pt x="2273028" y="0"/>
                    </a:lnTo>
                    <a:lnTo>
                      <a:pt x="2476228" y="440178"/>
                    </a:lnTo>
                    <a:lnTo>
                      <a:pt x="0" y="440178"/>
                    </a:lnTo>
                    <a:lnTo>
                      <a:pt x="203200" y="0"/>
                    </a:lnTo>
                    <a:close/>
                  </a:path>
                </a:pathLst>
              </a:custGeom>
              <a:solidFill>
                <a:srgbClr val="4C6FBF"/>
              </a:solidFill>
            </p:spPr>
          </p:sp>
          <p:sp>
            <p:nvSpPr>
              <p:cNvPr name="TextBox 14" id="14"/>
              <p:cNvSpPr txBox="true"/>
              <p:nvPr/>
            </p:nvSpPr>
            <p:spPr>
              <a:xfrm>
                <a:off x="127000" y="-19050"/>
                <a:ext cx="2222227" cy="459228"/>
              </a:xfrm>
              <a:prstGeom prst="rect">
                <a:avLst/>
              </a:prstGeom>
            </p:spPr>
            <p:txBody>
              <a:bodyPr anchor="ctr" rtlCol="false" tIns="21715" lIns="21715" bIns="21715" rIns="21715"/>
              <a:lstStyle/>
              <a:p>
                <a:pPr algn="ctr">
                  <a:lnSpc>
                    <a:spcPts val="1157"/>
                  </a:lnSpc>
                </a:pPr>
              </a:p>
            </p:txBody>
          </p:sp>
        </p:grpSp>
        <p:grpSp>
          <p:nvGrpSpPr>
            <p:cNvPr name="Group 15" id="15"/>
            <p:cNvGrpSpPr/>
            <p:nvPr/>
          </p:nvGrpSpPr>
          <p:grpSpPr>
            <a:xfrm rot="0">
              <a:off x="1297768" y="1123975"/>
              <a:ext cx="5905094" cy="3577132"/>
              <a:chOff x="0" y="0"/>
              <a:chExt cx="2052787" cy="1243518"/>
            </a:xfrm>
          </p:grpSpPr>
          <p:sp>
            <p:nvSpPr>
              <p:cNvPr name="Freeform 16" id="16"/>
              <p:cNvSpPr/>
              <p:nvPr/>
            </p:nvSpPr>
            <p:spPr>
              <a:xfrm flipH="false" flipV="false" rot="0">
                <a:off x="0" y="0"/>
                <a:ext cx="2052787" cy="1243518"/>
              </a:xfrm>
              <a:custGeom>
                <a:avLst/>
                <a:gdLst/>
                <a:ahLst/>
                <a:cxnLst/>
                <a:rect r="r" b="b" t="t" l="l"/>
                <a:pathLst>
                  <a:path h="1243518" w="2052787">
                    <a:moveTo>
                      <a:pt x="121229" y="0"/>
                    </a:moveTo>
                    <a:lnTo>
                      <a:pt x="1931558" y="0"/>
                    </a:lnTo>
                    <a:cubicBezTo>
                      <a:pt x="1998511" y="0"/>
                      <a:pt x="2052787" y="54276"/>
                      <a:pt x="2052787" y="121229"/>
                    </a:cubicBezTo>
                    <a:lnTo>
                      <a:pt x="2052787" y="1122289"/>
                    </a:lnTo>
                    <a:cubicBezTo>
                      <a:pt x="2052787" y="1154441"/>
                      <a:pt x="2040015" y="1185276"/>
                      <a:pt x="2017280" y="1208011"/>
                    </a:cubicBezTo>
                    <a:cubicBezTo>
                      <a:pt x="1994545" y="1230746"/>
                      <a:pt x="1963710" y="1243518"/>
                      <a:pt x="1931558" y="1243518"/>
                    </a:cubicBezTo>
                    <a:lnTo>
                      <a:pt x="121229" y="1243518"/>
                    </a:lnTo>
                    <a:cubicBezTo>
                      <a:pt x="89077" y="1243518"/>
                      <a:pt x="58242" y="1230746"/>
                      <a:pt x="35507" y="1208011"/>
                    </a:cubicBezTo>
                    <a:cubicBezTo>
                      <a:pt x="12772" y="1185276"/>
                      <a:pt x="0" y="1154441"/>
                      <a:pt x="0" y="1122289"/>
                    </a:cubicBezTo>
                    <a:lnTo>
                      <a:pt x="0" y="121229"/>
                    </a:lnTo>
                    <a:cubicBezTo>
                      <a:pt x="0" y="89077"/>
                      <a:pt x="12772" y="58242"/>
                      <a:pt x="35507" y="35507"/>
                    </a:cubicBezTo>
                    <a:cubicBezTo>
                      <a:pt x="58242" y="12772"/>
                      <a:pt x="89077" y="0"/>
                      <a:pt x="121229" y="0"/>
                    </a:cubicBezTo>
                    <a:close/>
                  </a:path>
                </a:pathLst>
              </a:custGeom>
              <a:solidFill>
                <a:srgbClr val="FFFFFF"/>
              </a:solidFill>
            </p:spPr>
          </p:sp>
          <p:sp>
            <p:nvSpPr>
              <p:cNvPr name="TextBox 17" id="17"/>
              <p:cNvSpPr txBox="true"/>
              <p:nvPr/>
            </p:nvSpPr>
            <p:spPr>
              <a:xfrm>
                <a:off x="0" y="-19050"/>
                <a:ext cx="2052787" cy="1262568"/>
              </a:xfrm>
              <a:prstGeom prst="rect">
                <a:avLst/>
              </a:prstGeom>
            </p:spPr>
            <p:txBody>
              <a:bodyPr anchor="ctr" rtlCol="false" tIns="21715" lIns="21715" bIns="21715" rIns="21715"/>
              <a:lstStyle/>
              <a:p>
                <a:pPr algn="ctr">
                  <a:lnSpc>
                    <a:spcPts val="1157"/>
                  </a:lnSpc>
                </a:pPr>
              </a:p>
            </p:txBody>
          </p:sp>
        </p:grpSp>
        <p:grpSp>
          <p:nvGrpSpPr>
            <p:cNvPr name="Group 18" id="18"/>
            <p:cNvGrpSpPr/>
            <p:nvPr/>
          </p:nvGrpSpPr>
          <p:grpSpPr>
            <a:xfrm rot="0">
              <a:off x="4115747" y="1289708"/>
              <a:ext cx="2949248" cy="2949248"/>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872"/>
              </a:solidFill>
            </p:spPr>
          </p:sp>
          <p:sp>
            <p:nvSpPr>
              <p:cNvPr name="TextBox 20" id="20"/>
              <p:cNvSpPr txBox="true"/>
              <p:nvPr/>
            </p:nvSpPr>
            <p:spPr>
              <a:xfrm>
                <a:off x="76200" y="57150"/>
                <a:ext cx="660400" cy="679450"/>
              </a:xfrm>
              <a:prstGeom prst="rect">
                <a:avLst/>
              </a:prstGeom>
            </p:spPr>
            <p:txBody>
              <a:bodyPr anchor="ctr" rtlCol="false" tIns="20570" lIns="20570" bIns="20570" rIns="20570"/>
              <a:lstStyle/>
              <a:p>
                <a:pPr algn="ctr">
                  <a:lnSpc>
                    <a:spcPts val="1157"/>
                  </a:lnSpc>
                </a:pPr>
              </a:p>
            </p:txBody>
          </p:sp>
        </p:grpSp>
        <p:grpSp>
          <p:nvGrpSpPr>
            <p:cNvPr name="Group 21" id="21"/>
            <p:cNvGrpSpPr/>
            <p:nvPr/>
          </p:nvGrpSpPr>
          <p:grpSpPr>
            <a:xfrm rot="0">
              <a:off x="4221498" y="1386438"/>
              <a:ext cx="2737745" cy="2737745"/>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3" id="23"/>
              <p:cNvSpPr txBox="true"/>
              <p:nvPr/>
            </p:nvSpPr>
            <p:spPr>
              <a:xfrm>
                <a:off x="76200" y="57150"/>
                <a:ext cx="660400" cy="679450"/>
              </a:xfrm>
              <a:prstGeom prst="rect">
                <a:avLst/>
              </a:prstGeom>
            </p:spPr>
            <p:txBody>
              <a:bodyPr anchor="ctr" rtlCol="false" tIns="20570" lIns="20570" bIns="20570" rIns="20570"/>
              <a:lstStyle/>
              <a:p>
                <a:pPr algn="ctr">
                  <a:lnSpc>
                    <a:spcPts val="1157"/>
                  </a:lnSpc>
                </a:pPr>
              </a:p>
            </p:txBody>
          </p:sp>
        </p:grpSp>
        <p:grpSp>
          <p:nvGrpSpPr>
            <p:cNvPr name="Group 24" id="24"/>
            <p:cNvGrpSpPr/>
            <p:nvPr/>
          </p:nvGrpSpPr>
          <p:grpSpPr>
            <a:xfrm rot="0">
              <a:off x="5170498" y="2325112"/>
              <a:ext cx="839746" cy="839746"/>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BE639"/>
              </a:solidFill>
            </p:spPr>
          </p:sp>
          <p:sp>
            <p:nvSpPr>
              <p:cNvPr name="TextBox 26" id="26"/>
              <p:cNvSpPr txBox="true"/>
              <p:nvPr/>
            </p:nvSpPr>
            <p:spPr>
              <a:xfrm>
                <a:off x="190500" y="171450"/>
                <a:ext cx="431800" cy="450850"/>
              </a:xfrm>
              <a:prstGeom prst="rect">
                <a:avLst/>
              </a:prstGeom>
            </p:spPr>
            <p:txBody>
              <a:bodyPr anchor="ctr" rtlCol="false" tIns="20570" lIns="20570" bIns="20570" rIns="20570"/>
              <a:lstStyle/>
              <a:p>
                <a:pPr algn="ctr">
                  <a:lnSpc>
                    <a:spcPts val="1157"/>
                  </a:lnSpc>
                </a:pPr>
              </a:p>
            </p:txBody>
          </p:sp>
        </p:grpSp>
        <p:grpSp>
          <p:nvGrpSpPr>
            <p:cNvPr name="Group 27" id="27"/>
            <p:cNvGrpSpPr/>
            <p:nvPr/>
          </p:nvGrpSpPr>
          <p:grpSpPr>
            <a:xfrm rot="-8970065">
              <a:off x="5739290" y="1606933"/>
              <a:ext cx="322677" cy="1222635"/>
              <a:chOff x="0" y="0"/>
              <a:chExt cx="812800" cy="3079729"/>
            </a:xfrm>
          </p:grpSpPr>
          <p:sp>
            <p:nvSpPr>
              <p:cNvPr name="Freeform 28" id="28"/>
              <p:cNvSpPr/>
              <p:nvPr/>
            </p:nvSpPr>
            <p:spPr>
              <a:xfrm flipH="false" flipV="false" rot="0">
                <a:off x="0" y="0"/>
                <a:ext cx="812800" cy="3079729"/>
              </a:xfrm>
              <a:custGeom>
                <a:avLst/>
                <a:gdLst/>
                <a:ahLst/>
                <a:cxnLst/>
                <a:rect r="r" b="b" t="t" l="l"/>
                <a:pathLst>
                  <a:path h="3079729" w="812800">
                    <a:moveTo>
                      <a:pt x="406400" y="3079729"/>
                    </a:moveTo>
                    <a:lnTo>
                      <a:pt x="812800" y="0"/>
                    </a:lnTo>
                    <a:lnTo>
                      <a:pt x="0" y="0"/>
                    </a:lnTo>
                    <a:lnTo>
                      <a:pt x="406400" y="3079729"/>
                    </a:lnTo>
                    <a:close/>
                  </a:path>
                </a:pathLst>
              </a:custGeom>
              <a:solidFill>
                <a:srgbClr val="FBE639"/>
              </a:solidFill>
            </p:spPr>
          </p:sp>
          <p:sp>
            <p:nvSpPr>
              <p:cNvPr name="TextBox 29" id="29"/>
              <p:cNvSpPr txBox="true"/>
              <p:nvPr/>
            </p:nvSpPr>
            <p:spPr>
              <a:xfrm>
                <a:off x="127000" y="200931"/>
                <a:ext cx="558800" cy="1448924"/>
              </a:xfrm>
              <a:prstGeom prst="rect">
                <a:avLst/>
              </a:prstGeom>
            </p:spPr>
            <p:txBody>
              <a:bodyPr anchor="ctr" rtlCol="false" tIns="21267" lIns="21267" bIns="21267" rIns="21267"/>
              <a:lstStyle/>
              <a:p>
                <a:pPr algn="ctr">
                  <a:lnSpc>
                    <a:spcPts val="1157"/>
                  </a:lnSpc>
                </a:pPr>
              </a:p>
            </p:txBody>
          </p:sp>
        </p:grpSp>
        <p:grpSp>
          <p:nvGrpSpPr>
            <p:cNvPr name="Group 30" id="30"/>
            <p:cNvGrpSpPr/>
            <p:nvPr/>
          </p:nvGrpSpPr>
          <p:grpSpPr>
            <a:xfrm rot="1829934">
              <a:off x="5118776" y="2660402"/>
              <a:ext cx="322677" cy="1222635"/>
              <a:chOff x="0" y="0"/>
              <a:chExt cx="812800" cy="3079729"/>
            </a:xfrm>
          </p:grpSpPr>
          <p:sp>
            <p:nvSpPr>
              <p:cNvPr name="Freeform 31" id="31"/>
              <p:cNvSpPr/>
              <p:nvPr/>
            </p:nvSpPr>
            <p:spPr>
              <a:xfrm flipH="false" flipV="false" rot="0">
                <a:off x="0" y="0"/>
                <a:ext cx="812800" cy="3079729"/>
              </a:xfrm>
              <a:custGeom>
                <a:avLst/>
                <a:gdLst/>
                <a:ahLst/>
                <a:cxnLst/>
                <a:rect r="r" b="b" t="t" l="l"/>
                <a:pathLst>
                  <a:path h="3079729" w="812800">
                    <a:moveTo>
                      <a:pt x="406400" y="3079729"/>
                    </a:moveTo>
                    <a:lnTo>
                      <a:pt x="812800" y="0"/>
                    </a:lnTo>
                    <a:lnTo>
                      <a:pt x="0" y="0"/>
                    </a:lnTo>
                    <a:lnTo>
                      <a:pt x="406400" y="3079729"/>
                    </a:lnTo>
                    <a:close/>
                  </a:path>
                </a:pathLst>
              </a:custGeom>
              <a:solidFill>
                <a:srgbClr val="FBE639"/>
              </a:solidFill>
            </p:spPr>
          </p:sp>
          <p:sp>
            <p:nvSpPr>
              <p:cNvPr name="TextBox 32" id="32"/>
              <p:cNvSpPr txBox="true"/>
              <p:nvPr/>
            </p:nvSpPr>
            <p:spPr>
              <a:xfrm>
                <a:off x="127000" y="200931"/>
                <a:ext cx="558800" cy="1448924"/>
              </a:xfrm>
              <a:prstGeom prst="rect">
                <a:avLst/>
              </a:prstGeom>
            </p:spPr>
            <p:txBody>
              <a:bodyPr anchor="ctr" rtlCol="false" tIns="21267" lIns="21267" bIns="21267" rIns="21267"/>
              <a:lstStyle/>
              <a:p>
                <a:pPr algn="ctr">
                  <a:lnSpc>
                    <a:spcPts val="1157"/>
                  </a:lnSpc>
                </a:pPr>
              </a:p>
            </p:txBody>
          </p:sp>
        </p:grpSp>
        <p:grpSp>
          <p:nvGrpSpPr>
            <p:cNvPr name="Group 33" id="33"/>
            <p:cNvGrpSpPr/>
            <p:nvPr/>
          </p:nvGrpSpPr>
          <p:grpSpPr>
            <a:xfrm rot="1829934">
              <a:off x="5208514" y="2713994"/>
              <a:ext cx="247607" cy="938194"/>
              <a:chOff x="0" y="0"/>
              <a:chExt cx="812800" cy="3079729"/>
            </a:xfrm>
          </p:grpSpPr>
          <p:sp>
            <p:nvSpPr>
              <p:cNvPr name="Freeform 34" id="34"/>
              <p:cNvSpPr/>
              <p:nvPr/>
            </p:nvSpPr>
            <p:spPr>
              <a:xfrm flipH="false" flipV="false" rot="0">
                <a:off x="0" y="0"/>
                <a:ext cx="812800" cy="3079729"/>
              </a:xfrm>
              <a:custGeom>
                <a:avLst/>
                <a:gdLst/>
                <a:ahLst/>
                <a:cxnLst/>
                <a:rect r="r" b="b" t="t" l="l"/>
                <a:pathLst>
                  <a:path h="3079729" w="812800">
                    <a:moveTo>
                      <a:pt x="406400" y="3079729"/>
                    </a:moveTo>
                    <a:lnTo>
                      <a:pt x="812800" y="0"/>
                    </a:lnTo>
                    <a:lnTo>
                      <a:pt x="0" y="0"/>
                    </a:lnTo>
                    <a:lnTo>
                      <a:pt x="406400" y="3079729"/>
                    </a:lnTo>
                    <a:close/>
                  </a:path>
                </a:pathLst>
              </a:custGeom>
              <a:solidFill>
                <a:srgbClr val="FFFFFF"/>
              </a:solidFill>
            </p:spPr>
          </p:sp>
          <p:sp>
            <p:nvSpPr>
              <p:cNvPr name="TextBox 35" id="35"/>
              <p:cNvSpPr txBox="true"/>
              <p:nvPr/>
            </p:nvSpPr>
            <p:spPr>
              <a:xfrm>
                <a:off x="127000" y="200931"/>
                <a:ext cx="558800" cy="1448924"/>
              </a:xfrm>
              <a:prstGeom prst="rect">
                <a:avLst/>
              </a:prstGeom>
            </p:spPr>
            <p:txBody>
              <a:bodyPr anchor="ctr" rtlCol="false" tIns="21267" lIns="21267" bIns="21267" rIns="21267"/>
              <a:lstStyle/>
              <a:p>
                <a:pPr algn="ctr">
                  <a:lnSpc>
                    <a:spcPts val="1157"/>
                  </a:lnSpc>
                </a:pPr>
              </a:p>
            </p:txBody>
          </p:sp>
        </p:grpSp>
        <p:sp>
          <p:nvSpPr>
            <p:cNvPr name="TextBox 36" id="36"/>
            <p:cNvSpPr txBox="true"/>
            <p:nvPr/>
          </p:nvSpPr>
          <p:spPr>
            <a:xfrm rot="0">
              <a:off x="285442" y="3080356"/>
              <a:ext cx="6472240" cy="1620751"/>
            </a:xfrm>
            <a:prstGeom prst="rect">
              <a:avLst/>
            </a:prstGeom>
          </p:spPr>
          <p:txBody>
            <a:bodyPr anchor="t" rtlCol="false" tIns="0" lIns="0" bIns="0" rIns="0">
              <a:spAutoFit/>
            </a:bodyPr>
            <a:lstStyle/>
            <a:p>
              <a:pPr algn="ctr">
                <a:lnSpc>
                  <a:spcPts val="10204"/>
                </a:lnSpc>
                <a:spcBef>
                  <a:spcPct val="0"/>
                </a:spcBef>
              </a:pPr>
              <a:r>
                <a:rPr lang="en-US" sz="7288">
                  <a:solidFill>
                    <a:srgbClr val="003587"/>
                  </a:solidFill>
                  <a:latin typeface="Canva Sans 1 Bold"/>
                </a:rPr>
                <a:t>M@PS</a:t>
              </a:r>
            </a:p>
          </p:txBody>
        </p:sp>
        <p:sp>
          <p:nvSpPr>
            <p:cNvPr name="TextBox 37" id="37"/>
            <p:cNvSpPr txBox="true"/>
            <p:nvPr/>
          </p:nvSpPr>
          <p:spPr>
            <a:xfrm rot="0">
              <a:off x="145926" y="6678302"/>
              <a:ext cx="8208777" cy="1546975"/>
            </a:xfrm>
            <a:prstGeom prst="rect">
              <a:avLst/>
            </a:prstGeom>
          </p:spPr>
          <p:txBody>
            <a:bodyPr anchor="t" rtlCol="false" tIns="0" lIns="0" bIns="0" rIns="0">
              <a:spAutoFit/>
            </a:bodyPr>
            <a:lstStyle/>
            <a:p>
              <a:pPr algn="ctr">
                <a:lnSpc>
                  <a:spcPts val="4721"/>
                </a:lnSpc>
                <a:spcBef>
                  <a:spcPct val="0"/>
                </a:spcBef>
              </a:pPr>
              <a:r>
                <a:rPr lang="en-US" sz="3372">
                  <a:solidFill>
                    <a:srgbClr val="003587"/>
                  </a:solidFill>
                  <a:latin typeface="Canva Sans 1 Bold"/>
                </a:rPr>
                <a:t>Medienkompetenz erweitern, Persönlichkeit stärken</a:t>
              </a:r>
            </a:p>
          </p:txBody>
        </p:sp>
      </p:grpSp>
      <p:sp>
        <p:nvSpPr>
          <p:cNvPr name="TextBox 38" id="38"/>
          <p:cNvSpPr txBox="true"/>
          <p:nvPr/>
        </p:nvSpPr>
        <p:spPr>
          <a:xfrm rot="0">
            <a:off x="905865" y="8350286"/>
            <a:ext cx="8914796" cy="1200150"/>
          </a:xfrm>
          <a:prstGeom prst="rect">
            <a:avLst/>
          </a:prstGeom>
        </p:spPr>
        <p:txBody>
          <a:bodyPr anchor="t" rtlCol="false" tIns="0" lIns="0" bIns="0" rIns="0">
            <a:spAutoFit/>
          </a:bodyPr>
          <a:lstStyle/>
          <a:p>
            <a:pPr>
              <a:lnSpc>
                <a:spcPts val="1649"/>
              </a:lnSpc>
            </a:pPr>
            <a:r>
              <a:rPr lang="en-US" sz="1499" spc="-14">
                <a:solidFill>
                  <a:srgbClr val="737373"/>
                </a:solidFill>
                <a:latin typeface="Nunito 2 Bold"/>
              </a:rPr>
              <a:t>Die Aktivitäten unterstehen der Lizenz </a:t>
            </a:r>
            <a:r>
              <a:rPr lang="en-US" sz="1499" spc="-14" u="sng">
                <a:solidFill>
                  <a:srgbClr val="737373"/>
                </a:solidFill>
                <a:latin typeface="Nunito 2 Bold"/>
                <a:hlinkClick r:id="rId2" tooltip="https://creativecommons.org/licenses/by-sa/4.0/"/>
              </a:rPr>
              <a:t>CC BY-SA 4.0</a:t>
            </a:r>
            <a:r>
              <a:rPr lang="en-US" sz="1499" spc="-14">
                <a:solidFill>
                  <a:srgbClr val="737373"/>
                </a:solidFill>
                <a:latin typeface="Nunito 2 Bold"/>
              </a:rPr>
              <a:t> (https://creativecommons.org/licenses/by-sa/4.0/). Sie basieren auf den „Tools Across Areas of digital life“ der </a:t>
            </a:r>
            <a:r>
              <a:rPr lang="en-US" sz="1499" spc="-14" u="sng">
                <a:solidFill>
                  <a:srgbClr val="737373"/>
                </a:solidFill>
                <a:latin typeface="Nunito 2 Bold"/>
                <a:hlinkClick r:id="rId3" tooltip="https://dcrp.berkman.harvard.edu/"/>
              </a:rPr>
              <a:t>„Digital Citizenship+Resource Plattform“</a:t>
            </a:r>
            <a:r>
              <a:rPr lang="en-US" sz="1499" spc="-14">
                <a:solidFill>
                  <a:srgbClr val="737373"/>
                </a:solidFill>
                <a:latin typeface="Nunito 2 Bold"/>
              </a:rPr>
              <a:t> (https://dcrp.berkman.harvard.edu/) des </a:t>
            </a:r>
            <a:r>
              <a:rPr lang="en-US" sz="1499" spc="-14" u="sng">
                <a:solidFill>
                  <a:srgbClr val="737373"/>
                </a:solidFill>
                <a:latin typeface="Nunito 2 Bold"/>
                <a:hlinkClick r:id="rId4" tooltip="https://cyber.harvard.edu/"/>
              </a:rPr>
              <a:t>“Youth and Media team” des “Berkman Klein Center for Internet &amp; Society”</a:t>
            </a:r>
            <a:r>
              <a:rPr lang="en-US" sz="1499" spc="-14">
                <a:solidFill>
                  <a:srgbClr val="737373"/>
                </a:solidFill>
                <a:latin typeface="Nunito 2 Bold"/>
              </a:rPr>
              <a:t> (https://cyber.harvard.edu/) und wurden 2022 von Sabrina Schön im Rahmen des Projekts </a:t>
            </a:r>
            <a:r>
              <a:rPr lang="en-US" sz="1499" spc="-14" u="sng">
                <a:solidFill>
                  <a:srgbClr val="737373"/>
                </a:solidFill>
                <a:latin typeface="Nunito 2 Bold"/>
                <a:hlinkClick r:id="rId5" tooltip="https://fr-agil.uni-frankfurt.de/maps/"/>
              </a:rPr>
              <a:t>M@PS</a:t>
            </a:r>
            <a:r>
              <a:rPr lang="en-US" sz="1499" spc="-14">
                <a:solidFill>
                  <a:srgbClr val="3884FD"/>
                </a:solidFill>
                <a:latin typeface="Nunito 2"/>
              </a:rPr>
              <a:t> </a:t>
            </a:r>
            <a:r>
              <a:rPr lang="en-US" sz="1499" spc="-14">
                <a:solidFill>
                  <a:srgbClr val="737373"/>
                </a:solidFill>
                <a:latin typeface="Nunito 2 Bold"/>
              </a:rPr>
              <a:t>(https://fr-agil.uni-frankfurt.de/maps/)</a:t>
            </a:r>
            <a:r>
              <a:rPr lang="en-US" sz="1499" spc="-14">
                <a:solidFill>
                  <a:srgbClr val="A6A6A6"/>
                </a:solidFill>
                <a:latin typeface="Nunito 2 Bold"/>
              </a:rPr>
              <a:t> </a:t>
            </a:r>
            <a:r>
              <a:rPr lang="en-US" sz="1499" spc="-14">
                <a:solidFill>
                  <a:srgbClr val="737373"/>
                </a:solidFill>
                <a:latin typeface="Nunito 2 Bold"/>
              </a:rPr>
              <a:t>stark überarbeitet.</a:t>
            </a:r>
          </a:p>
          <a:p>
            <a:pPr>
              <a:lnSpc>
                <a:spcPts val="164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38B6FF"/>
        </a:solidFill>
      </p:bgPr>
    </p:bg>
    <p:spTree>
      <p:nvGrpSpPr>
        <p:cNvPr id="1" name=""/>
        <p:cNvGrpSpPr/>
        <p:nvPr/>
      </p:nvGrpSpPr>
      <p:grpSpPr>
        <a:xfrm>
          <a:off x="0" y="0"/>
          <a:ext cx="0" cy="0"/>
          <a:chOff x="0" y="0"/>
          <a:chExt cx="0" cy="0"/>
        </a:xfrm>
      </p:grpSpPr>
      <p:sp>
        <p:nvSpPr>
          <p:cNvPr name="TextBox 2" id="2"/>
          <p:cNvSpPr txBox="true"/>
          <p:nvPr/>
        </p:nvSpPr>
        <p:spPr>
          <a:xfrm rot="0">
            <a:off x="1028700" y="437373"/>
            <a:ext cx="9614913" cy="2473114"/>
          </a:xfrm>
          <a:prstGeom prst="rect">
            <a:avLst/>
          </a:prstGeom>
        </p:spPr>
        <p:txBody>
          <a:bodyPr anchor="t" rtlCol="false" tIns="0" lIns="0" bIns="0" rIns="0">
            <a:spAutoFit/>
          </a:bodyPr>
          <a:lstStyle/>
          <a:p>
            <a:pPr>
              <a:lnSpc>
                <a:spcPts val="9606"/>
              </a:lnSpc>
            </a:pPr>
            <a:r>
              <a:rPr lang="en-US" sz="8733" spc="-87">
                <a:solidFill>
                  <a:srgbClr val="FFFFFF"/>
                </a:solidFill>
                <a:latin typeface="Nunito 1 Bold"/>
              </a:rPr>
              <a:t>Wer kennt eure Geheimnisse?</a:t>
            </a:r>
          </a:p>
        </p:txBody>
      </p:sp>
      <p:sp>
        <p:nvSpPr>
          <p:cNvPr name="AutoShape 3" id="3"/>
          <p:cNvSpPr/>
          <p:nvPr/>
        </p:nvSpPr>
        <p:spPr>
          <a:xfrm>
            <a:off x="1028700" y="2920012"/>
            <a:ext cx="16230600" cy="0"/>
          </a:xfrm>
          <a:prstGeom prst="line">
            <a:avLst/>
          </a:prstGeom>
          <a:ln cap="rnd" w="19050">
            <a:solidFill>
              <a:srgbClr val="243762"/>
            </a:solidFill>
            <a:prstDash val="solid"/>
            <a:headEnd type="none" len="sm" w="sm"/>
            <a:tailEnd type="none" len="sm" w="sm"/>
          </a:ln>
        </p:spPr>
      </p:sp>
      <p:sp>
        <p:nvSpPr>
          <p:cNvPr name="TextBox 4" id="4"/>
          <p:cNvSpPr txBox="true"/>
          <p:nvPr/>
        </p:nvSpPr>
        <p:spPr>
          <a:xfrm rot="0">
            <a:off x="379393" y="2967637"/>
            <a:ext cx="17529214" cy="7691471"/>
          </a:xfrm>
          <a:prstGeom prst="rect">
            <a:avLst/>
          </a:prstGeom>
        </p:spPr>
        <p:txBody>
          <a:bodyPr anchor="t" rtlCol="false" tIns="0" lIns="0" bIns="0" rIns="0">
            <a:spAutoFit/>
          </a:bodyPr>
          <a:lstStyle/>
          <a:p>
            <a:pPr>
              <a:lnSpc>
                <a:spcPts val="4839"/>
              </a:lnSpc>
            </a:pPr>
            <a:r>
              <a:rPr lang="en-US" sz="4399" spc="-43">
                <a:solidFill>
                  <a:srgbClr val="FFFFFF"/>
                </a:solidFill>
                <a:latin typeface="Nunito 1 Bold"/>
              </a:rPr>
              <a:t>Denkt an ein Geheimnis und behaltet es im Hinterkopf. Ihr teilt dieses Geheimnis mit niemandem und schreibt es auch nicht auf.</a:t>
            </a:r>
          </a:p>
          <a:p>
            <a:pPr>
              <a:lnSpc>
                <a:spcPts val="4839"/>
              </a:lnSpc>
            </a:pPr>
          </a:p>
          <a:p>
            <a:pPr>
              <a:lnSpc>
                <a:spcPts val="4839"/>
              </a:lnSpc>
            </a:pPr>
            <a:r>
              <a:rPr lang="en-US" sz="4399" spc="-43">
                <a:solidFill>
                  <a:srgbClr val="FFFFFF"/>
                </a:solidFill>
                <a:latin typeface="Nunito 1 Bold"/>
              </a:rPr>
              <a:t>Beantwortet jetzt die folgenden Fragen für euch selbst im Kopf. Sprecht eure Antworten nicht laut aus und schreibt sie nicht auf:</a:t>
            </a:r>
          </a:p>
          <a:p>
            <a:pPr>
              <a:lnSpc>
                <a:spcPts val="4839"/>
              </a:lnSpc>
            </a:pPr>
          </a:p>
          <a:p>
            <a:pPr>
              <a:lnSpc>
                <a:spcPts val="4839"/>
              </a:lnSpc>
            </a:pPr>
            <a:r>
              <a:rPr lang="en-US" sz="4399" spc="-43">
                <a:solidFill>
                  <a:srgbClr val="FFFFFF"/>
                </a:solidFill>
                <a:latin typeface="Nunito 1 Bold"/>
              </a:rPr>
              <a:t>1. Wie viele Menschen in diesem Raum kennen euer Geheimnis?</a:t>
            </a:r>
          </a:p>
          <a:p>
            <a:pPr>
              <a:lnSpc>
                <a:spcPts val="4839"/>
              </a:lnSpc>
            </a:pPr>
            <a:r>
              <a:rPr lang="en-US" sz="4399" spc="-43">
                <a:solidFill>
                  <a:srgbClr val="FFFFFF"/>
                </a:solidFill>
                <a:latin typeface="Nunito 1 Bold"/>
              </a:rPr>
              <a:t>2. Wie viele Menschen in eurer Nachbarschaft kennen euer Geheimnis?</a:t>
            </a:r>
          </a:p>
          <a:p>
            <a:pPr>
              <a:lnSpc>
                <a:spcPts val="4839"/>
              </a:lnSpc>
            </a:pPr>
            <a:r>
              <a:rPr lang="en-US" sz="4399" spc="-43">
                <a:solidFill>
                  <a:srgbClr val="FFFFFF"/>
                </a:solidFill>
                <a:latin typeface="Nunito 1 Bold"/>
              </a:rPr>
              <a:t>3. Wie viele Menschen, die ihr noch nie persönlich getroffen habt, kennen euer Geheimnis?</a:t>
            </a:r>
          </a:p>
          <a:p>
            <a:pPr algn="ctr">
              <a:lnSpc>
                <a:spcPts val="7540"/>
              </a:lnSpc>
              <a:spcBef>
                <a:spcPct val="0"/>
              </a:spcBef>
            </a:pPr>
          </a:p>
        </p:txBody>
      </p:sp>
      <p:grpSp>
        <p:nvGrpSpPr>
          <p:cNvPr name="Group 5" id="5"/>
          <p:cNvGrpSpPr/>
          <p:nvPr/>
        </p:nvGrpSpPr>
        <p:grpSpPr>
          <a:xfrm rot="0">
            <a:off x="11527531" y="416173"/>
            <a:ext cx="3228292" cy="2494314"/>
            <a:chOff x="0" y="0"/>
            <a:chExt cx="4304390" cy="3325751"/>
          </a:xfrm>
        </p:grpSpPr>
        <p:grpSp>
          <p:nvGrpSpPr>
            <p:cNvPr name="Group 6" id="6"/>
            <p:cNvGrpSpPr/>
            <p:nvPr/>
          </p:nvGrpSpPr>
          <p:grpSpPr>
            <a:xfrm rot="0">
              <a:off x="1884177" y="580765"/>
              <a:ext cx="1408237" cy="140823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D0DF"/>
              </a:solidFill>
            </p:spPr>
          </p:sp>
          <p:sp>
            <p:nvSpPr>
              <p:cNvPr name="TextBox 8" id="8"/>
              <p:cNvSpPr txBox="true"/>
              <p:nvPr/>
            </p:nvSpPr>
            <p:spPr>
              <a:xfrm>
                <a:off x="76200" y="28575"/>
                <a:ext cx="660400" cy="708025"/>
              </a:xfrm>
              <a:prstGeom prst="rect">
                <a:avLst/>
              </a:prstGeom>
            </p:spPr>
            <p:txBody>
              <a:bodyPr anchor="ctr" rtlCol="false" tIns="110932" lIns="110932" bIns="110932" rIns="110932"/>
              <a:lstStyle/>
              <a:p>
                <a:pPr algn="ctr">
                  <a:lnSpc>
                    <a:spcPts val="1960"/>
                  </a:lnSpc>
                </a:pPr>
              </a:p>
            </p:txBody>
          </p:sp>
        </p:grpSp>
        <p:grpSp>
          <p:nvGrpSpPr>
            <p:cNvPr name="Group 9" id="9"/>
            <p:cNvGrpSpPr/>
            <p:nvPr/>
          </p:nvGrpSpPr>
          <p:grpSpPr>
            <a:xfrm rot="4290780">
              <a:off x="840296" y="567915"/>
              <a:ext cx="2460587" cy="1753933"/>
              <a:chOff x="0" y="0"/>
              <a:chExt cx="693748" cy="494511"/>
            </a:xfrm>
          </p:grpSpPr>
          <p:sp>
            <p:nvSpPr>
              <p:cNvPr name="Freeform 10" id="10"/>
              <p:cNvSpPr/>
              <p:nvPr/>
            </p:nvSpPr>
            <p:spPr>
              <a:xfrm flipH="false" flipV="false" rot="0">
                <a:off x="0" y="0"/>
                <a:ext cx="693748" cy="494511"/>
              </a:xfrm>
              <a:custGeom>
                <a:avLst/>
                <a:gdLst/>
                <a:ahLst/>
                <a:cxnLst/>
                <a:rect r="r" b="b" t="t" l="l"/>
                <a:pathLst>
                  <a:path h="494511" w="693748">
                    <a:moveTo>
                      <a:pt x="203200" y="494511"/>
                    </a:moveTo>
                    <a:lnTo>
                      <a:pt x="490548" y="494511"/>
                    </a:lnTo>
                    <a:lnTo>
                      <a:pt x="693748" y="0"/>
                    </a:lnTo>
                    <a:lnTo>
                      <a:pt x="0" y="0"/>
                    </a:lnTo>
                    <a:lnTo>
                      <a:pt x="203200" y="494511"/>
                    </a:lnTo>
                    <a:close/>
                  </a:path>
                </a:pathLst>
              </a:custGeom>
              <a:solidFill>
                <a:srgbClr val="FFD25E"/>
              </a:solidFill>
            </p:spPr>
          </p:sp>
          <p:sp>
            <p:nvSpPr>
              <p:cNvPr name="TextBox 11" id="11"/>
              <p:cNvSpPr txBox="true"/>
              <p:nvPr/>
            </p:nvSpPr>
            <p:spPr>
              <a:xfrm>
                <a:off x="127000" y="-47625"/>
                <a:ext cx="439748" cy="542136"/>
              </a:xfrm>
              <a:prstGeom prst="rect">
                <a:avLst/>
              </a:prstGeom>
            </p:spPr>
            <p:txBody>
              <a:bodyPr anchor="ctr" rtlCol="false" tIns="110932" lIns="110932" bIns="110932" rIns="110932"/>
              <a:lstStyle/>
              <a:p>
                <a:pPr algn="ctr">
                  <a:lnSpc>
                    <a:spcPts val="1960"/>
                  </a:lnSpc>
                </a:pPr>
              </a:p>
            </p:txBody>
          </p:sp>
        </p:grpSp>
        <p:grpSp>
          <p:nvGrpSpPr>
            <p:cNvPr name="Group 12" id="12"/>
            <p:cNvGrpSpPr/>
            <p:nvPr/>
          </p:nvGrpSpPr>
          <p:grpSpPr>
            <a:xfrm rot="0">
              <a:off x="0" y="1528452"/>
              <a:ext cx="921099" cy="92109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D0DF"/>
              </a:solidFill>
            </p:spPr>
          </p:sp>
          <p:sp>
            <p:nvSpPr>
              <p:cNvPr name="TextBox 14" id="14"/>
              <p:cNvSpPr txBox="true"/>
              <p:nvPr/>
            </p:nvSpPr>
            <p:spPr>
              <a:xfrm>
                <a:off x="76200" y="28575"/>
                <a:ext cx="660400" cy="708025"/>
              </a:xfrm>
              <a:prstGeom prst="rect">
                <a:avLst/>
              </a:prstGeom>
            </p:spPr>
            <p:txBody>
              <a:bodyPr anchor="ctr" rtlCol="false" tIns="110932" lIns="110932" bIns="110932" rIns="110932"/>
              <a:lstStyle/>
              <a:p>
                <a:pPr algn="ctr">
                  <a:lnSpc>
                    <a:spcPts val="1960"/>
                  </a:lnSpc>
                </a:pPr>
              </a:p>
            </p:txBody>
          </p:sp>
        </p:grpSp>
        <p:grpSp>
          <p:nvGrpSpPr>
            <p:cNvPr name="Group 15" id="15"/>
            <p:cNvGrpSpPr/>
            <p:nvPr/>
          </p:nvGrpSpPr>
          <p:grpSpPr>
            <a:xfrm rot="4290780">
              <a:off x="567850" y="474899"/>
              <a:ext cx="2332802" cy="2162129"/>
              <a:chOff x="0" y="0"/>
              <a:chExt cx="657720" cy="609600"/>
            </a:xfrm>
          </p:grpSpPr>
          <p:sp>
            <p:nvSpPr>
              <p:cNvPr name="Freeform 16" id="16"/>
              <p:cNvSpPr/>
              <p:nvPr/>
            </p:nvSpPr>
            <p:spPr>
              <a:xfrm flipH="false" flipV="false" rot="0">
                <a:off x="0" y="0"/>
                <a:ext cx="657720" cy="609600"/>
              </a:xfrm>
              <a:custGeom>
                <a:avLst/>
                <a:gdLst/>
                <a:ahLst/>
                <a:cxnLst/>
                <a:rect r="r" b="b" t="t" l="l"/>
                <a:pathLst>
                  <a:path h="609600" w="657720">
                    <a:moveTo>
                      <a:pt x="203200" y="609600"/>
                    </a:moveTo>
                    <a:lnTo>
                      <a:pt x="454520" y="609600"/>
                    </a:lnTo>
                    <a:lnTo>
                      <a:pt x="657720" y="0"/>
                    </a:lnTo>
                    <a:lnTo>
                      <a:pt x="0" y="0"/>
                    </a:lnTo>
                    <a:lnTo>
                      <a:pt x="203200" y="609600"/>
                    </a:lnTo>
                    <a:close/>
                  </a:path>
                </a:pathLst>
              </a:custGeom>
              <a:solidFill>
                <a:srgbClr val="75D0DF"/>
              </a:solidFill>
            </p:spPr>
          </p:sp>
          <p:sp>
            <p:nvSpPr>
              <p:cNvPr name="TextBox 17" id="17"/>
              <p:cNvSpPr txBox="true"/>
              <p:nvPr/>
            </p:nvSpPr>
            <p:spPr>
              <a:xfrm>
                <a:off x="127000" y="-47625"/>
                <a:ext cx="403720" cy="657225"/>
              </a:xfrm>
              <a:prstGeom prst="rect">
                <a:avLst/>
              </a:prstGeom>
            </p:spPr>
            <p:txBody>
              <a:bodyPr anchor="ctr" rtlCol="false" tIns="110932" lIns="110932" bIns="110932" rIns="110932"/>
              <a:lstStyle/>
              <a:p>
                <a:pPr algn="ctr">
                  <a:lnSpc>
                    <a:spcPts val="1960"/>
                  </a:lnSpc>
                </a:pPr>
              </a:p>
            </p:txBody>
          </p:sp>
        </p:grpSp>
        <p:grpSp>
          <p:nvGrpSpPr>
            <p:cNvPr name="Group 18" id="18"/>
            <p:cNvGrpSpPr/>
            <p:nvPr/>
          </p:nvGrpSpPr>
          <p:grpSpPr>
            <a:xfrm rot="-1142862">
              <a:off x="219905" y="1496449"/>
              <a:ext cx="481289" cy="985106"/>
              <a:chOff x="0" y="0"/>
              <a:chExt cx="33873" cy="69332"/>
            </a:xfrm>
          </p:grpSpPr>
          <p:sp>
            <p:nvSpPr>
              <p:cNvPr name="Freeform 19" id="19"/>
              <p:cNvSpPr/>
              <p:nvPr/>
            </p:nvSpPr>
            <p:spPr>
              <a:xfrm flipH="false" flipV="false" rot="0">
                <a:off x="0" y="0"/>
                <a:ext cx="33873" cy="69332"/>
              </a:xfrm>
              <a:custGeom>
                <a:avLst/>
                <a:gdLst/>
                <a:ahLst/>
                <a:cxnLst/>
                <a:rect r="r" b="b" t="t" l="l"/>
                <a:pathLst>
                  <a:path h="69332" w="33873">
                    <a:moveTo>
                      <a:pt x="0" y="0"/>
                    </a:moveTo>
                    <a:lnTo>
                      <a:pt x="33873" y="0"/>
                    </a:lnTo>
                    <a:lnTo>
                      <a:pt x="33873" y="69332"/>
                    </a:lnTo>
                    <a:lnTo>
                      <a:pt x="0" y="69332"/>
                    </a:lnTo>
                    <a:close/>
                  </a:path>
                </a:pathLst>
              </a:custGeom>
              <a:solidFill>
                <a:srgbClr val="FFD25E"/>
              </a:solidFill>
            </p:spPr>
          </p:sp>
          <p:sp>
            <p:nvSpPr>
              <p:cNvPr name="TextBox 20" id="20"/>
              <p:cNvSpPr txBox="true"/>
              <p:nvPr/>
            </p:nvSpPr>
            <p:spPr>
              <a:xfrm>
                <a:off x="0" y="-47625"/>
                <a:ext cx="33873" cy="116957"/>
              </a:xfrm>
              <a:prstGeom prst="rect">
                <a:avLst/>
              </a:prstGeom>
            </p:spPr>
            <p:txBody>
              <a:bodyPr anchor="ctr" rtlCol="false" tIns="110932" lIns="110932" bIns="110932" rIns="110932"/>
              <a:lstStyle/>
              <a:p>
                <a:pPr algn="ctr">
                  <a:lnSpc>
                    <a:spcPts val="1960"/>
                  </a:lnSpc>
                </a:pPr>
              </a:p>
            </p:txBody>
          </p:sp>
        </p:grpSp>
        <p:grpSp>
          <p:nvGrpSpPr>
            <p:cNvPr name="Group 21" id="21"/>
            <p:cNvGrpSpPr/>
            <p:nvPr/>
          </p:nvGrpSpPr>
          <p:grpSpPr>
            <a:xfrm rot="9731667">
              <a:off x="290872" y="2472983"/>
              <a:ext cx="903515" cy="732162"/>
              <a:chOff x="0" y="0"/>
              <a:chExt cx="752269" cy="609600"/>
            </a:xfrm>
          </p:grpSpPr>
          <p:sp>
            <p:nvSpPr>
              <p:cNvPr name="Freeform 22" id="22"/>
              <p:cNvSpPr/>
              <p:nvPr/>
            </p:nvSpPr>
            <p:spPr>
              <a:xfrm flipH="false" flipV="false" rot="0">
                <a:off x="0" y="0"/>
                <a:ext cx="752269" cy="609600"/>
              </a:xfrm>
              <a:custGeom>
                <a:avLst/>
                <a:gdLst/>
                <a:ahLst/>
                <a:cxnLst/>
                <a:rect r="r" b="b" t="t" l="l"/>
                <a:pathLst>
                  <a:path h="609600" w="752269">
                    <a:moveTo>
                      <a:pt x="203200" y="609600"/>
                    </a:moveTo>
                    <a:lnTo>
                      <a:pt x="549069" y="609600"/>
                    </a:lnTo>
                    <a:lnTo>
                      <a:pt x="752269" y="0"/>
                    </a:lnTo>
                    <a:lnTo>
                      <a:pt x="0" y="0"/>
                    </a:lnTo>
                    <a:lnTo>
                      <a:pt x="203200" y="609600"/>
                    </a:lnTo>
                    <a:close/>
                  </a:path>
                </a:pathLst>
              </a:custGeom>
              <a:solidFill>
                <a:srgbClr val="75D0DF"/>
              </a:solidFill>
            </p:spPr>
          </p:sp>
          <p:sp>
            <p:nvSpPr>
              <p:cNvPr name="TextBox 23" id="23"/>
              <p:cNvSpPr txBox="true"/>
              <p:nvPr/>
            </p:nvSpPr>
            <p:spPr>
              <a:xfrm>
                <a:off x="127000" y="-47625"/>
                <a:ext cx="498269" cy="657225"/>
              </a:xfrm>
              <a:prstGeom prst="rect">
                <a:avLst/>
              </a:prstGeom>
            </p:spPr>
            <p:txBody>
              <a:bodyPr anchor="ctr" rtlCol="false" tIns="110932" lIns="110932" bIns="110932" rIns="110932"/>
              <a:lstStyle/>
              <a:p>
                <a:pPr algn="ctr">
                  <a:lnSpc>
                    <a:spcPts val="1960"/>
                  </a:lnSpc>
                </a:pPr>
              </a:p>
            </p:txBody>
          </p:sp>
        </p:grpSp>
        <p:grpSp>
          <p:nvGrpSpPr>
            <p:cNvPr name="Group 24" id="24"/>
            <p:cNvGrpSpPr/>
            <p:nvPr/>
          </p:nvGrpSpPr>
          <p:grpSpPr>
            <a:xfrm rot="0">
              <a:off x="3164613" y="558482"/>
              <a:ext cx="1042775" cy="732368"/>
              <a:chOff x="0" y="0"/>
              <a:chExt cx="273050" cy="191770"/>
            </a:xfrm>
          </p:grpSpPr>
          <p:sp>
            <p:nvSpPr>
              <p:cNvPr name="Freeform 25" id="25"/>
              <p:cNvSpPr/>
              <p:nvPr/>
            </p:nvSpPr>
            <p:spPr>
              <a:xfrm flipH="false" flipV="false" rot="0">
                <a:off x="50800" y="49530"/>
                <a:ext cx="171450" cy="96520"/>
              </a:xfrm>
              <a:custGeom>
                <a:avLst/>
                <a:gdLst/>
                <a:ahLst/>
                <a:cxnLst/>
                <a:rect r="r" b="b" t="t" l="l"/>
                <a:pathLst>
                  <a:path h="96520" w="171450">
                    <a:moveTo>
                      <a:pt x="0" y="67310"/>
                    </a:moveTo>
                    <a:cubicBezTo>
                      <a:pt x="165100" y="2540"/>
                      <a:pt x="171450" y="6350"/>
                      <a:pt x="171450" y="10160"/>
                    </a:cubicBezTo>
                    <a:cubicBezTo>
                      <a:pt x="171450" y="13970"/>
                      <a:pt x="152400" y="25400"/>
                      <a:pt x="149860" y="24130"/>
                    </a:cubicBezTo>
                    <a:cubicBezTo>
                      <a:pt x="147320" y="22860"/>
                      <a:pt x="149860" y="5080"/>
                      <a:pt x="153670" y="2540"/>
                    </a:cubicBezTo>
                    <a:cubicBezTo>
                      <a:pt x="157480" y="0"/>
                      <a:pt x="166370" y="2540"/>
                      <a:pt x="168910" y="6350"/>
                    </a:cubicBezTo>
                    <a:cubicBezTo>
                      <a:pt x="171450" y="10160"/>
                      <a:pt x="171450" y="17780"/>
                      <a:pt x="166370" y="24130"/>
                    </a:cubicBezTo>
                    <a:cubicBezTo>
                      <a:pt x="154940" y="40640"/>
                      <a:pt x="82550" y="71120"/>
                      <a:pt x="52070" y="81280"/>
                    </a:cubicBezTo>
                    <a:cubicBezTo>
                      <a:pt x="33020" y="87630"/>
                      <a:pt x="12700" y="96520"/>
                      <a:pt x="5080" y="91440"/>
                    </a:cubicBezTo>
                    <a:cubicBezTo>
                      <a:pt x="0" y="87630"/>
                      <a:pt x="0" y="67310"/>
                      <a:pt x="0" y="67310"/>
                    </a:cubicBezTo>
                  </a:path>
                </a:pathLst>
              </a:custGeom>
              <a:solidFill>
                <a:srgbClr val="FFD25E"/>
              </a:solidFill>
              <a:ln cap="sq">
                <a:noFill/>
                <a:prstDash val="solid"/>
                <a:miter/>
              </a:ln>
            </p:spPr>
          </p:sp>
        </p:grpSp>
        <p:grpSp>
          <p:nvGrpSpPr>
            <p:cNvPr name="Group 26" id="26"/>
            <p:cNvGrpSpPr/>
            <p:nvPr/>
          </p:nvGrpSpPr>
          <p:grpSpPr>
            <a:xfrm rot="0">
              <a:off x="3174313" y="1203547"/>
              <a:ext cx="1130077" cy="557763"/>
              <a:chOff x="0" y="0"/>
              <a:chExt cx="295910" cy="146050"/>
            </a:xfrm>
          </p:grpSpPr>
          <p:sp>
            <p:nvSpPr>
              <p:cNvPr name="Freeform 27" id="27"/>
              <p:cNvSpPr/>
              <p:nvPr/>
            </p:nvSpPr>
            <p:spPr>
              <a:xfrm flipH="false" flipV="false" rot="0">
                <a:off x="48260" y="50800"/>
                <a:ext cx="198120" cy="53340"/>
              </a:xfrm>
              <a:custGeom>
                <a:avLst/>
                <a:gdLst/>
                <a:ahLst/>
                <a:cxnLst/>
                <a:rect r="r" b="b" t="t" l="l"/>
                <a:pathLst>
                  <a:path h="53340" w="198120">
                    <a:moveTo>
                      <a:pt x="13970" y="0"/>
                    </a:moveTo>
                    <a:cubicBezTo>
                      <a:pt x="191770" y="22860"/>
                      <a:pt x="198120" y="30480"/>
                      <a:pt x="196850" y="33020"/>
                    </a:cubicBezTo>
                    <a:cubicBezTo>
                      <a:pt x="195580" y="36830"/>
                      <a:pt x="175260" y="40640"/>
                      <a:pt x="172720" y="38100"/>
                    </a:cubicBezTo>
                    <a:cubicBezTo>
                      <a:pt x="171450" y="35560"/>
                      <a:pt x="179070" y="20320"/>
                      <a:pt x="182880" y="19050"/>
                    </a:cubicBezTo>
                    <a:cubicBezTo>
                      <a:pt x="186690" y="17780"/>
                      <a:pt x="196850" y="26670"/>
                      <a:pt x="196850" y="31750"/>
                    </a:cubicBezTo>
                    <a:cubicBezTo>
                      <a:pt x="196850" y="35560"/>
                      <a:pt x="194310" y="41910"/>
                      <a:pt x="187960" y="44450"/>
                    </a:cubicBezTo>
                    <a:cubicBezTo>
                      <a:pt x="168910" y="53340"/>
                      <a:pt x="64770" y="39370"/>
                      <a:pt x="33020" y="33020"/>
                    </a:cubicBezTo>
                    <a:cubicBezTo>
                      <a:pt x="19050" y="30480"/>
                      <a:pt x="5080" y="27940"/>
                      <a:pt x="2540" y="21590"/>
                    </a:cubicBezTo>
                    <a:cubicBezTo>
                      <a:pt x="0" y="16510"/>
                      <a:pt x="13970" y="0"/>
                      <a:pt x="13970" y="0"/>
                    </a:cubicBezTo>
                  </a:path>
                </a:pathLst>
              </a:custGeom>
              <a:solidFill>
                <a:srgbClr val="FFD25E"/>
              </a:solidFill>
              <a:ln cap="sq">
                <a:noFill/>
                <a:prstDash val="solid"/>
                <a:miter/>
              </a:ln>
            </p:spPr>
          </p:sp>
        </p:grpSp>
        <p:grpSp>
          <p:nvGrpSpPr>
            <p:cNvPr name="Group 28" id="28"/>
            <p:cNvGrpSpPr/>
            <p:nvPr/>
          </p:nvGrpSpPr>
          <p:grpSpPr>
            <a:xfrm rot="0">
              <a:off x="2970608" y="97721"/>
              <a:ext cx="868171" cy="824520"/>
              <a:chOff x="0" y="0"/>
              <a:chExt cx="227330" cy="215900"/>
            </a:xfrm>
          </p:grpSpPr>
          <p:sp>
            <p:nvSpPr>
              <p:cNvPr name="Freeform 29" id="29"/>
              <p:cNvSpPr/>
              <p:nvPr/>
            </p:nvSpPr>
            <p:spPr>
              <a:xfrm flipH="false" flipV="false" rot="0">
                <a:off x="50800" y="46990"/>
                <a:ext cx="128270" cy="119380"/>
              </a:xfrm>
              <a:custGeom>
                <a:avLst/>
                <a:gdLst/>
                <a:ahLst/>
                <a:cxnLst/>
                <a:rect r="r" b="b" t="t" l="l"/>
                <a:pathLst>
                  <a:path h="119380" w="128270">
                    <a:moveTo>
                      <a:pt x="0" y="104140"/>
                    </a:moveTo>
                    <a:cubicBezTo>
                      <a:pt x="46990" y="41910"/>
                      <a:pt x="118110" y="0"/>
                      <a:pt x="125730" y="5080"/>
                    </a:cubicBezTo>
                    <a:cubicBezTo>
                      <a:pt x="128270" y="7620"/>
                      <a:pt x="124460" y="22860"/>
                      <a:pt x="120650" y="25400"/>
                    </a:cubicBezTo>
                    <a:cubicBezTo>
                      <a:pt x="116840" y="26670"/>
                      <a:pt x="107950" y="24130"/>
                      <a:pt x="105410" y="20320"/>
                    </a:cubicBezTo>
                    <a:cubicBezTo>
                      <a:pt x="102870" y="16510"/>
                      <a:pt x="104140" y="7620"/>
                      <a:pt x="106680" y="5080"/>
                    </a:cubicBezTo>
                    <a:cubicBezTo>
                      <a:pt x="109220" y="2540"/>
                      <a:pt x="121920" y="1270"/>
                      <a:pt x="124460" y="3810"/>
                    </a:cubicBezTo>
                    <a:cubicBezTo>
                      <a:pt x="127000" y="6350"/>
                      <a:pt x="128270" y="15240"/>
                      <a:pt x="124460" y="22860"/>
                    </a:cubicBezTo>
                    <a:cubicBezTo>
                      <a:pt x="115570" y="39370"/>
                      <a:pt x="52070" y="66040"/>
                      <a:pt x="35560" y="85090"/>
                    </a:cubicBezTo>
                    <a:cubicBezTo>
                      <a:pt x="26670" y="96520"/>
                      <a:pt x="26670" y="116840"/>
                      <a:pt x="20320" y="118110"/>
                    </a:cubicBezTo>
                    <a:cubicBezTo>
                      <a:pt x="15240" y="119380"/>
                      <a:pt x="0" y="104140"/>
                      <a:pt x="0" y="104140"/>
                    </a:cubicBezTo>
                  </a:path>
                </a:pathLst>
              </a:custGeom>
              <a:solidFill>
                <a:srgbClr val="FFD25E"/>
              </a:solidFill>
              <a:ln cap="sq">
                <a:noFill/>
                <a:prstDash val="solid"/>
                <a:miter/>
              </a:ln>
            </p:spPr>
          </p:sp>
        </p:gr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38B6FF"/>
        </a:solidFill>
      </p:bgPr>
    </p:bg>
    <p:spTree>
      <p:nvGrpSpPr>
        <p:cNvPr id="1" name=""/>
        <p:cNvGrpSpPr/>
        <p:nvPr/>
      </p:nvGrpSpPr>
      <p:grpSpPr>
        <a:xfrm>
          <a:off x="0" y="0"/>
          <a:ext cx="0" cy="0"/>
          <a:chOff x="0" y="0"/>
          <a:chExt cx="0" cy="0"/>
        </a:xfrm>
      </p:grpSpPr>
      <p:sp>
        <p:nvSpPr>
          <p:cNvPr name="AutoShape 2" id="2"/>
          <p:cNvSpPr/>
          <p:nvPr/>
        </p:nvSpPr>
        <p:spPr>
          <a:xfrm>
            <a:off x="1028700" y="2880129"/>
            <a:ext cx="16230600" cy="0"/>
          </a:xfrm>
          <a:prstGeom prst="line">
            <a:avLst/>
          </a:prstGeom>
          <a:ln cap="rnd" w="19050">
            <a:solidFill>
              <a:srgbClr val="243762"/>
            </a:solidFill>
            <a:prstDash val="solid"/>
            <a:headEnd type="none" len="sm" w="sm"/>
            <a:tailEnd type="none" len="sm" w="sm"/>
          </a:ln>
        </p:spPr>
      </p:sp>
      <p:sp>
        <p:nvSpPr>
          <p:cNvPr name="TextBox 3" id="3"/>
          <p:cNvSpPr txBox="true"/>
          <p:nvPr/>
        </p:nvSpPr>
        <p:spPr>
          <a:xfrm rot="0">
            <a:off x="1028700" y="464698"/>
            <a:ext cx="8478623" cy="2344291"/>
          </a:xfrm>
          <a:prstGeom prst="rect">
            <a:avLst/>
          </a:prstGeom>
        </p:spPr>
        <p:txBody>
          <a:bodyPr anchor="t" rtlCol="false" tIns="0" lIns="0" bIns="0" rIns="0">
            <a:spAutoFit/>
          </a:bodyPr>
          <a:lstStyle/>
          <a:p>
            <a:pPr>
              <a:lnSpc>
                <a:spcPts val="9173"/>
              </a:lnSpc>
            </a:pPr>
            <a:r>
              <a:rPr lang="en-US" sz="8339" spc="-83">
                <a:solidFill>
                  <a:srgbClr val="FFFFFF"/>
                </a:solidFill>
                <a:latin typeface="Nunito 1 Bold"/>
              </a:rPr>
              <a:t>Wer kennt eure Geheimnisse?</a:t>
            </a:r>
          </a:p>
        </p:txBody>
      </p:sp>
      <p:sp>
        <p:nvSpPr>
          <p:cNvPr name="TextBox 4" id="4"/>
          <p:cNvSpPr txBox="true"/>
          <p:nvPr/>
        </p:nvSpPr>
        <p:spPr>
          <a:xfrm rot="0">
            <a:off x="187464" y="3219587"/>
            <a:ext cx="18100536" cy="7735921"/>
          </a:xfrm>
          <a:prstGeom prst="rect">
            <a:avLst/>
          </a:prstGeom>
        </p:spPr>
        <p:txBody>
          <a:bodyPr anchor="t" rtlCol="false" tIns="0" lIns="0" bIns="0" rIns="0">
            <a:spAutoFit/>
          </a:bodyPr>
          <a:lstStyle/>
          <a:p>
            <a:pPr>
              <a:lnSpc>
                <a:spcPts val="4510"/>
              </a:lnSpc>
            </a:pPr>
            <a:r>
              <a:rPr lang="en-US" sz="4100" spc="-41">
                <a:solidFill>
                  <a:srgbClr val="FFFFFF"/>
                </a:solidFill>
                <a:latin typeface="Nunito 1 Bold"/>
              </a:rPr>
              <a:t>Stellt euch vor, ihr müsstet euer Geheimnis auf einen Zettel schreiben, und eine Person in dieser Gruppe würde diesen lesen. Beantwortet die Fragen noch einmal, wieder nur im Kopf, sprecht eure Antworten nicht aus und schreibt sie nicht auf. Stellt euch vor, es wäre eine Woche vergangen:</a:t>
            </a:r>
          </a:p>
          <a:p>
            <a:pPr>
              <a:lnSpc>
                <a:spcPts val="4510"/>
              </a:lnSpc>
            </a:pPr>
          </a:p>
          <a:p>
            <a:pPr>
              <a:lnSpc>
                <a:spcPts val="4510"/>
              </a:lnSpc>
            </a:pPr>
            <a:r>
              <a:rPr lang="en-US" sz="4100" spc="-41">
                <a:solidFill>
                  <a:srgbClr val="FFFFFF"/>
                </a:solidFill>
                <a:latin typeface="Nunito 1 Bold"/>
              </a:rPr>
              <a:t>1. Wie viele Menschen in diesem Raum würden euer Geheimnis jetzt kennen?</a:t>
            </a:r>
          </a:p>
          <a:p>
            <a:pPr>
              <a:lnSpc>
                <a:spcPts val="4510"/>
              </a:lnSpc>
            </a:pPr>
            <a:r>
              <a:rPr lang="en-US" sz="4100" spc="-41">
                <a:solidFill>
                  <a:srgbClr val="FFFFFF"/>
                </a:solidFill>
                <a:latin typeface="Nunito 1 Bold"/>
              </a:rPr>
              <a:t>2. Wie viele Menschen in eurer Nachbarschaft würden euer Geheimnis jetzt kennen?</a:t>
            </a:r>
          </a:p>
          <a:p>
            <a:pPr>
              <a:lnSpc>
                <a:spcPts val="4510"/>
              </a:lnSpc>
            </a:pPr>
            <a:r>
              <a:rPr lang="en-US" sz="4100" spc="-41">
                <a:solidFill>
                  <a:srgbClr val="FFFFFF"/>
                </a:solidFill>
                <a:latin typeface="Nunito 1 Bold"/>
              </a:rPr>
              <a:t>3. Wie viele Menschen, die ihr noch nie persönlich getroffen habt, würden euer Geheimnis jetzt kennen?</a:t>
            </a:r>
          </a:p>
          <a:p>
            <a:pPr>
              <a:lnSpc>
                <a:spcPts val="3910"/>
              </a:lnSpc>
            </a:pPr>
          </a:p>
          <a:p>
            <a:pPr algn="ctr">
              <a:lnSpc>
                <a:spcPts val="7320"/>
              </a:lnSpc>
              <a:spcBef>
                <a:spcPct val="0"/>
              </a:spcBef>
            </a:pPr>
          </a:p>
        </p:txBody>
      </p:sp>
      <p:grpSp>
        <p:nvGrpSpPr>
          <p:cNvPr name="Group 5" id="5"/>
          <p:cNvGrpSpPr/>
          <p:nvPr/>
        </p:nvGrpSpPr>
        <p:grpSpPr>
          <a:xfrm rot="0">
            <a:off x="11413267" y="376290"/>
            <a:ext cx="3228292" cy="2494314"/>
            <a:chOff x="0" y="0"/>
            <a:chExt cx="4304390" cy="3325751"/>
          </a:xfrm>
        </p:grpSpPr>
        <p:grpSp>
          <p:nvGrpSpPr>
            <p:cNvPr name="Group 6" id="6"/>
            <p:cNvGrpSpPr/>
            <p:nvPr/>
          </p:nvGrpSpPr>
          <p:grpSpPr>
            <a:xfrm rot="0">
              <a:off x="1884177" y="580765"/>
              <a:ext cx="1408237" cy="140823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D0DF"/>
              </a:solidFill>
            </p:spPr>
          </p:sp>
          <p:sp>
            <p:nvSpPr>
              <p:cNvPr name="TextBox 8" id="8"/>
              <p:cNvSpPr txBox="true"/>
              <p:nvPr/>
            </p:nvSpPr>
            <p:spPr>
              <a:xfrm>
                <a:off x="76200" y="28575"/>
                <a:ext cx="660400" cy="708025"/>
              </a:xfrm>
              <a:prstGeom prst="rect">
                <a:avLst/>
              </a:prstGeom>
            </p:spPr>
            <p:txBody>
              <a:bodyPr anchor="ctr" rtlCol="false" tIns="110932" lIns="110932" bIns="110932" rIns="110932"/>
              <a:lstStyle/>
              <a:p>
                <a:pPr algn="ctr">
                  <a:lnSpc>
                    <a:spcPts val="1960"/>
                  </a:lnSpc>
                </a:pPr>
              </a:p>
            </p:txBody>
          </p:sp>
        </p:grpSp>
        <p:grpSp>
          <p:nvGrpSpPr>
            <p:cNvPr name="Group 9" id="9"/>
            <p:cNvGrpSpPr/>
            <p:nvPr/>
          </p:nvGrpSpPr>
          <p:grpSpPr>
            <a:xfrm rot="4290780">
              <a:off x="840296" y="567915"/>
              <a:ext cx="2460587" cy="1753933"/>
              <a:chOff x="0" y="0"/>
              <a:chExt cx="693748" cy="494511"/>
            </a:xfrm>
          </p:grpSpPr>
          <p:sp>
            <p:nvSpPr>
              <p:cNvPr name="Freeform 10" id="10"/>
              <p:cNvSpPr/>
              <p:nvPr/>
            </p:nvSpPr>
            <p:spPr>
              <a:xfrm flipH="false" flipV="false" rot="0">
                <a:off x="0" y="0"/>
                <a:ext cx="693748" cy="494511"/>
              </a:xfrm>
              <a:custGeom>
                <a:avLst/>
                <a:gdLst/>
                <a:ahLst/>
                <a:cxnLst/>
                <a:rect r="r" b="b" t="t" l="l"/>
                <a:pathLst>
                  <a:path h="494511" w="693748">
                    <a:moveTo>
                      <a:pt x="203200" y="494511"/>
                    </a:moveTo>
                    <a:lnTo>
                      <a:pt x="490548" y="494511"/>
                    </a:lnTo>
                    <a:lnTo>
                      <a:pt x="693748" y="0"/>
                    </a:lnTo>
                    <a:lnTo>
                      <a:pt x="0" y="0"/>
                    </a:lnTo>
                    <a:lnTo>
                      <a:pt x="203200" y="494511"/>
                    </a:lnTo>
                    <a:close/>
                  </a:path>
                </a:pathLst>
              </a:custGeom>
              <a:solidFill>
                <a:srgbClr val="FFD25E"/>
              </a:solidFill>
            </p:spPr>
          </p:sp>
          <p:sp>
            <p:nvSpPr>
              <p:cNvPr name="TextBox 11" id="11"/>
              <p:cNvSpPr txBox="true"/>
              <p:nvPr/>
            </p:nvSpPr>
            <p:spPr>
              <a:xfrm>
                <a:off x="127000" y="-47625"/>
                <a:ext cx="439748" cy="542136"/>
              </a:xfrm>
              <a:prstGeom prst="rect">
                <a:avLst/>
              </a:prstGeom>
            </p:spPr>
            <p:txBody>
              <a:bodyPr anchor="ctr" rtlCol="false" tIns="110932" lIns="110932" bIns="110932" rIns="110932"/>
              <a:lstStyle/>
              <a:p>
                <a:pPr algn="ctr">
                  <a:lnSpc>
                    <a:spcPts val="1960"/>
                  </a:lnSpc>
                </a:pPr>
              </a:p>
            </p:txBody>
          </p:sp>
        </p:grpSp>
        <p:grpSp>
          <p:nvGrpSpPr>
            <p:cNvPr name="Group 12" id="12"/>
            <p:cNvGrpSpPr/>
            <p:nvPr/>
          </p:nvGrpSpPr>
          <p:grpSpPr>
            <a:xfrm rot="0">
              <a:off x="0" y="1528452"/>
              <a:ext cx="921099" cy="92109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D0DF"/>
              </a:solidFill>
            </p:spPr>
          </p:sp>
          <p:sp>
            <p:nvSpPr>
              <p:cNvPr name="TextBox 14" id="14"/>
              <p:cNvSpPr txBox="true"/>
              <p:nvPr/>
            </p:nvSpPr>
            <p:spPr>
              <a:xfrm>
                <a:off x="76200" y="28575"/>
                <a:ext cx="660400" cy="708025"/>
              </a:xfrm>
              <a:prstGeom prst="rect">
                <a:avLst/>
              </a:prstGeom>
            </p:spPr>
            <p:txBody>
              <a:bodyPr anchor="ctr" rtlCol="false" tIns="110932" lIns="110932" bIns="110932" rIns="110932"/>
              <a:lstStyle/>
              <a:p>
                <a:pPr algn="ctr">
                  <a:lnSpc>
                    <a:spcPts val="1960"/>
                  </a:lnSpc>
                </a:pPr>
              </a:p>
            </p:txBody>
          </p:sp>
        </p:grpSp>
        <p:grpSp>
          <p:nvGrpSpPr>
            <p:cNvPr name="Group 15" id="15"/>
            <p:cNvGrpSpPr/>
            <p:nvPr/>
          </p:nvGrpSpPr>
          <p:grpSpPr>
            <a:xfrm rot="4290780">
              <a:off x="567850" y="474899"/>
              <a:ext cx="2332802" cy="2162129"/>
              <a:chOff x="0" y="0"/>
              <a:chExt cx="657720" cy="609600"/>
            </a:xfrm>
          </p:grpSpPr>
          <p:sp>
            <p:nvSpPr>
              <p:cNvPr name="Freeform 16" id="16"/>
              <p:cNvSpPr/>
              <p:nvPr/>
            </p:nvSpPr>
            <p:spPr>
              <a:xfrm flipH="false" flipV="false" rot="0">
                <a:off x="0" y="0"/>
                <a:ext cx="657720" cy="609600"/>
              </a:xfrm>
              <a:custGeom>
                <a:avLst/>
                <a:gdLst/>
                <a:ahLst/>
                <a:cxnLst/>
                <a:rect r="r" b="b" t="t" l="l"/>
                <a:pathLst>
                  <a:path h="609600" w="657720">
                    <a:moveTo>
                      <a:pt x="203200" y="609600"/>
                    </a:moveTo>
                    <a:lnTo>
                      <a:pt x="454520" y="609600"/>
                    </a:lnTo>
                    <a:lnTo>
                      <a:pt x="657720" y="0"/>
                    </a:lnTo>
                    <a:lnTo>
                      <a:pt x="0" y="0"/>
                    </a:lnTo>
                    <a:lnTo>
                      <a:pt x="203200" y="609600"/>
                    </a:lnTo>
                    <a:close/>
                  </a:path>
                </a:pathLst>
              </a:custGeom>
              <a:solidFill>
                <a:srgbClr val="75D0DF"/>
              </a:solidFill>
            </p:spPr>
          </p:sp>
          <p:sp>
            <p:nvSpPr>
              <p:cNvPr name="TextBox 17" id="17"/>
              <p:cNvSpPr txBox="true"/>
              <p:nvPr/>
            </p:nvSpPr>
            <p:spPr>
              <a:xfrm>
                <a:off x="127000" y="-47625"/>
                <a:ext cx="403720" cy="657225"/>
              </a:xfrm>
              <a:prstGeom prst="rect">
                <a:avLst/>
              </a:prstGeom>
            </p:spPr>
            <p:txBody>
              <a:bodyPr anchor="ctr" rtlCol="false" tIns="110932" lIns="110932" bIns="110932" rIns="110932"/>
              <a:lstStyle/>
              <a:p>
                <a:pPr algn="ctr">
                  <a:lnSpc>
                    <a:spcPts val="1960"/>
                  </a:lnSpc>
                </a:pPr>
              </a:p>
            </p:txBody>
          </p:sp>
        </p:grpSp>
        <p:grpSp>
          <p:nvGrpSpPr>
            <p:cNvPr name="Group 18" id="18"/>
            <p:cNvGrpSpPr/>
            <p:nvPr/>
          </p:nvGrpSpPr>
          <p:grpSpPr>
            <a:xfrm rot="-1142862">
              <a:off x="219905" y="1496449"/>
              <a:ext cx="481289" cy="985106"/>
              <a:chOff x="0" y="0"/>
              <a:chExt cx="33873" cy="69332"/>
            </a:xfrm>
          </p:grpSpPr>
          <p:sp>
            <p:nvSpPr>
              <p:cNvPr name="Freeform 19" id="19"/>
              <p:cNvSpPr/>
              <p:nvPr/>
            </p:nvSpPr>
            <p:spPr>
              <a:xfrm flipH="false" flipV="false" rot="0">
                <a:off x="0" y="0"/>
                <a:ext cx="33873" cy="69332"/>
              </a:xfrm>
              <a:custGeom>
                <a:avLst/>
                <a:gdLst/>
                <a:ahLst/>
                <a:cxnLst/>
                <a:rect r="r" b="b" t="t" l="l"/>
                <a:pathLst>
                  <a:path h="69332" w="33873">
                    <a:moveTo>
                      <a:pt x="0" y="0"/>
                    </a:moveTo>
                    <a:lnTo>
                      <a:pt x="33873" y="0"/>
                    </a:lnTo>
                    <a:lnTo>
                      <a:pt x="33873" y="69332"/>
                    </a:lnTo>
                    <a:lnTo>
                      <a:pt x="0" y="69332"/>
                    </a:lnTo>
                    <a:close/>
                  </a:path>
                </a:pathLst>
              </a:custGeom>
              <a:solidFill>
                <a:srgbClr val="FFD25E"/>
              </a:solidFill>
            </p:spPr>
          </p:sp>
          <p:sp>
            <p:nvSpPr>
              <p:cNvPr name="TextBox 20" id="20"/>
              <p:cNvSpPr txBox="true"/>
              <p:nvPr/>
            </p:nvSpPr>
            <p:spPr>
              <a:xfrm>
                <a:off x="0" y="-47625"/>
                <a:ext cx="33873" cy="116957"/>
              </a:xfrm>
              <a:prstGeom prst="rect">
                <a:avLst/>
              </a:prstGeom>
            </p:spPr>
            <p:txBody>
              <a:bodyPr anchor="ctr" rtlCol="false" tIns="110932" lIns="110932" bIns="110932" rIns="110932"/>
              <a:lstStyle/>
              <a:p>
                <a:pPr algn="ctr">
                  <a:lnSpc>
                    <a:spcPts val="1960"/>
                  </a:lnSpc>
                </a:pPr>
              </a:p>
            </p:txBody>
          </p:sp>
        </p:grpSp>
        <p:grpSp>
          <p:nvGrpSpPr>
            <p:cNvPr name="Group 21" id="21"/>
            <p:cNvGrpSpPr/>
            <p:nvPr/>
          </p:nvGrpSpPr>
          <p:grpSpPr>
            <a:xfrm rot="9731667">
              <a:off x="290872" y="2472983"/>
              <a:ext cx="903515" cy="732162"/>
              <a:chOff x="0" y="0"/>
              <a:chExt cx="752269" cy="609600"/>
            </a:xfrm>
          </p:grpSpPr>
          <p:sp>
            <p:nvSpPr>
              <p:cNvPr name="Freeform 22" id="22"/>
              <p:cNvSpPr/>
              <p:nvPr/>
            </p:nvSpPr>
            <p:spPr>
              <a:xfrm flipH="false" flipV="false" rot="0">
                <a:off x="0" y="0"/>
                <a:ext cx="752269" cy="609600"/>
              </a:xfrm>
              <a:custGeom>
                <a:avLst/>
                <a:gdLst/>
                <a:ahLst/>
                <a:cxnLst/>
                <a:rect r="r" b="b" t="t" l="l"/>
                <a:pathLst>
                  <a:path h="609600" w="752269">
                    <a:moveTo>
                      <a:pt x="203200" y="609600"/>
                    </a:moveTo>
                    <a:lnTo>
                      <a:pt x="549069" y="609600"/>
                    </a:lnTo>
                    <a:lnTo>
                      <a:pt x="752269" y="0"/>
                    </a:lnTo>
                    <a:lnTo>
                      <a:pt x="0" y="0"/>
                    </a:lnTo>
                    <a:lnTo>
                      <a:pt x="203200" y="609600"/>
                    </a:lnTo>
                    <a:close/>
                  </a:path>
                </a:pathLst>
              </a:custGeom>
              <a:solidFill>
                <a:srgbClr val="75D0DF"/>
              </a:solidFill>
            </p:spPr>
          </p:sp>
          <p:sp>
            <p:nvSpPr>
              <p:cNvPr name="TextBox 23" id="23"/>
              <p:cNvSpPr txBox="true"/>
              <p:nvPr/>
            </p:nvSpPr>
            <p:spPr>
              <a:xfrm>
                <a:off x="127000" y="-47625"/>
                <a:ext cx="498269" cy="657225"/>
              </a:xfrm>
              <a:prstGeom prst="rect">
                <a:avLst/>
              </a:prstGeom>
            </p:spPr>
            <p:txBody>
              <a:bodyPr anchor="ctr" rtlCol="false" tIns="110932" lIns="110932" bIns="110932" rIns="110932"/>
              <a:lstStyle/>
              <a:p>
                <a:pPr algn="ctr">
                  <a:lnSpc>
                    <a:spcPts val="1960"/>
                  </a:lnSpc>
                </a:pPr>
              </a:p>
            </p:txBody>
          </p:sp>
        </p:grpSp>
        <p:grpSp>
          <p:nvGrpSpPr>
            <p:cNvPr name="Group 24" id="24"/>
            <p:cNvGrpSpPr/>
            <p:nvPr/>
          </p:nvGrpSpPr>
          <p:grpSpPr>
            <a:xfrm rot="0">
              <a:off x="3164613" y="558482"/>
              <a:ext cx="1042775" cy="732368"/>
              <a:chOff x="0" y="0"/>
              <a:chExt cx="273050" cy="191770"/>
            </a:xfrm>
          </p:grpSpPr>
          <p:sp>
            <p:nvSpPr>
              <p:cNvPr name="Freeform 25" id="25"/>
              <p:cNvSpPr/>
              <p:nvPr/>
            </p:nvSpPr>
            <p:spPr>
              <a:xfrm flipH="false" flipV="false" rot="0">
                <a:off x="50800" y="49530"/>
                <a:ext cx="171450" cy="96520"/>
              </a:xfrm>
              <a:custGeom>
                <a:avLst/>
                <a:gdLst/>
                <a:ahLst/>
                <a:cxnLst/>
                <a:rect r="r" b="b" t="t" l="l"/>
                <a:pathLst>
                  <a:path h="96520" w="171450">
                    <a:moveTo>
                      <a:pt x="0" y="67310"/>
                    </a:moveTo>
                    <a:cubicBezTo>
                      <a:pt x="165100" y="2540"/>
                      <a:pt x="171450" y="6350"/>
                      <a:pt x="171450" y="10160"/>
                    </a:cubicBezTo>
                    <a:cubicBezTo>
                      <a:pt x="171450" y="13970"/>
                      <a:pt x="152400" y="25400"/>
                      <a:pt x="149860" y="24130"/>
                    </a:cubicBezTo>
                    <a:cubicBezTo>
                      <a:pt x="147320" y="22860"/>
                      <a:pt x="149860" y="5080"/>
                      <a:pt x="153670" y="2540"/>
                    </a:cubicBezTo>
                    <a:cubicBezTo>
                      <a:pt x="157480" y="0"/>
                      <a:pt x="166370" y="2540"/>
                      <a:pt x="168910" y="6350"/>
                    </a:cubicBezTo>
                    <a:cubicBezTo>
                      <a:pt x="171450" y="10160"/>
                      <a:pt x="171450" y="17780"/>
                      <a:pt x="166370" y="24130"/>
                    </a:cubicBezTo>
                    <a:cubicBezTo>
                      <a:pt x="154940" y="40640"/>
                      <a:pt x="82550" y="71120"/>
                      <a:pt x="52070" y="81280"/>
                    </a:cubicBezTo>
                    <a:cubicBezTo>
                      <a:pt x="33020" y="87630"/>
                      <a:pt x="12700" y="96520"/>
                      <a:pt x="5080" y="91440"/>
                    </a:cubicBezTo>
                    <a:cubicBezTo>
                      <a:pt x="0" y="87630"/>
                      <a:pt x="0" y="67310"/>
                      <a:pt x="0" y="67310"/>
                    </a:cubicBezTo>
                  </a:path>
                </a:pathLst>
              </a:custGeom>
              <a:solidFill>
                <a:srgbClr val="FFD25E"/>
              </a:solidFill>
              <a:ln cap="sq">
                <a:noFill/>
                <a:prstDash val="solid"/>
                <a:miter/>
              </a:ln>
            </p:spPr>
          </p:sp>
        </p:grpSp>
        <p:grpSp>
          <p:nvGrpSpPr>
            <p:cNvPr name="Group 26" id="26"/>
            <p:cNvGrpSpPr/>
            <p:nvPr/>
          </p:nvGrpSpPr>
          <p:grpSpPr>
            <a:xfrm rot="0">
              <a:off x="3174313" y="1203547"/>
              <a:ext cx="1130077" cy="557763"/>
              <a:chOff x="0" y="0"/>
              <a:chExt cx="295910" cy="146050"/>
            </a:xfrm>
          </p:grpSpPr>
          <p:sp>
            <p:nvSpPr>
              <p:cNvPr name="Freeform 27" id="27"/>
              <p:cNvSpPr/>
              <p:nvPr/>
            </p:nvSpPr>
            <p:spPr>
              <a:xfrm flipH="false" flipV="false" rot="0">
                <a:off x="48260" y="50800"/>
                <a:ext cx="198120" cy="53340"/>
              </a:xfrm>
              <a:custGeom>
                <a:avLst/>
                <a:gdLst/>
                <a:ahLst/>
                <a:cxnLst/>
                <a:rect r="r" b="b" t="t" l="l"/>
                <a:pathLst>
                  <a:path h="53340" w="198120">
                    <a:moveTo>
                      <a:pt x="13970" y="0"/>
                    </a:moveTo>
                    <a:cubicBezTo>
                      <a:pt x="191770" y="22860"/>
                      <a:pt x="198120" y="30480"/>
                      <a:pt x="196850" y="33020"/>
                    </a:cubicBezTo>
                    <a:cubicBezTo>
                      <a:pt x="195580" y="36830"/>
                      <a:pt x="175260" y="40640"/>
                      <a:pt x="172720" y="38100"/>
                    </a:cubicBezTo>
                    <a:cubicBezTo>
                      <a:pt x="171450" y="35560"/>
                      <a:pt x="179070" y="20320"/>
                      <a:pt x="182880" y="19050"/>
                    </a:cubicBezTo>
                    <a:cubicBezTo>
                      <a:pt x="186690" y="17780"/>
                      <a:pt x="196850" y="26670"/>
                      <a:pt x="196850" y="31750"/>
                    </a:cubicBezTo>
                    <a:cubicBezTo>
                      <a:pt x="196850" y="35560"/>
                      <a:pt x="194310" y="41910"/>
                      <a:pt x="187960" y="44450"/>
                    </a:cubicBezTo>
                    <a:cubicBezTo>
                      <a:pt x="168910" y="53340"/>
                      <a:pt x="64770" y="39370"/>
                      <a:pt x="33020" y="33020"/>
                    </a:cubicBezTo>
                    <a:cubicBezTo>
                      <a:pt x="19050" y="30480"/>
                      <a:pt x="5080" y="27940"/>
                      <a:pt x="2540" y="21590"/>
                    </a:cubicBezTo>
                    <a:cubicBezTo>
                      <a:pt x="0" y="16510"/>
                      <a:pt x="13970" y="0"/>
                      <a:pt x="13970" y="0"/>
                    </a:cubicBezTo>
                  </a:path>
                </a:pathLst>
              </a:custGeom>
              <a:solidFill>
                <a:srgbClr val="FFD25E"/>
              </a:solidFill>
              <a:ln cap="sq">
                <a:noFill/>
                <a:prstDash val="solid"/>
                <a:miter/>
              </a:ln>
            </p:spPr>
          </p:sp>
        </p:grpSp>
        <p:grpSp>
          <p:nvGrpSpPr>
            <p:cNvPr name="Group 28" id="28"/>
            <p:cNvGrpSpPr/>
            <p:nvPr/>
          </p:nvGrpSpPr>
          <p:grpSpPr>
            <a:xfrm rot="0">
              <a:off x="2970608" y="97721"/>
              <a:ext cx="868171" cy="824520"/>
              <a:chOff x="0" y="0"/>
              <a:chExt cx="227330" cy="215900"/>
            </a:xfrm>
          </p:grpSpPr>
          <p:sp>
            <p:nvSpPr>
              <p:cNvPr name="Freeform 29" id="29"/>
              <p:cNvSpPr/>
              <p:nvPr/>
            </p:nvSpPr>
            <p:spPr>
              <a:xfrm flipH="false" flipV="false" rot="0">
                <a:off x="50800" y="46990"/>
                <a:ext cx="128270" cy="119380"/>
              </a:xfrm>
              <a:custGeom>
                <a:avLst/>
                <a:gdLst/>
                <a:ahLst/>
                <a:cxnLst/>
                <a:rect r="r" b="b" t="t" l="l"/>
                <a:pathLst>
                  <a:path h="119380" w="128270">
                    <a:moveTo>
                      <a:pt x="0" y="104140"/>
                    </a:moveTo>
                    <a:cubicBezTo>
                      <a:pt x="46990" y="41910"/>
                      <a:pt x="118110" y="0"/>
                      <a:pt x="125730" y="5080"/>
                    </a:cubicBezTo>
                    <a:cubicBezTo>
                      <a:pt x="128270" y="7620"/>
                      <a:pt x="124460" y="22860"/>
                      <a:pt x="120650" y="25400"/>
                    </a:cubicBezTo>
                    <a:cubicBezTo>
                      <a:pt x="116840" y="26670"/>
                      <a:pt x="107950" y="24130"/>
                      <a:pt x="105410" y="20320"/>
                    </a:cubicBezTo>
                    <a:cubicBezTo>
                      <a:pt x="102870" y="16510"/>
                      <a:pt x="104140" y="7620"/>
                      <a:pt x="106680" y="5080"/>
                    </a:cubicBezTo>
                    <a:cubicBezTo>
                      <a:pt x="109220" y="2540"/>
                      <a:pt x="121920" y="1270"/>
                      <a:pt x="124460" y="3810"/>
                    </a:cubicBezTo>
                    <a:cubicBezTo>
                      <a:pt x="127000" y="6350"/>
                      <a:pt x="128270" y="15240"/>
                      <a:pt x="124460" y="22860"/>
                    </a:cubicBezTo>
                    <a:cubicBezTo>
                      <a:pt x="115570" y="39370"/>
                      <a:pt x="52070" y="66040"/>
                      <a:pt x="35560" y="85090"/>
                    </a:cubicBezTo>
                    <a:cubicBezTo>
                      <a:pt x="26670" y="96520"/>
                      <a:pt x="26670" y="116840"/>
                      <a:pt x="20320" y="118110"/>
                    </a:cubicBezTo>
                    <a:cubicBezTo>
                      <a:pt x="15240" y="119380"/>
                      <a:pt x="0" y="104140"/>
                      <a:pt x="0" y="104140"/>
                    </a:cubicBezTo>
                  </a:path>
                </a:pathLst>
              </a:custGeom>
              <a:solidFill>
                <a:srgbClr val="FFD25E"/>
              </a:solidFill>
              <a:ln cap="sq">
                <a:noFill/>
                <a:prstDash val="solid"/>
                <a:miter/>
              </a:ln>
            </p:spPr>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FFEFE"/>
        </a:solidFill>
      </p:bgPr>
    </p:bg>
    <p:spTree>
      <p:nvGrpSpPr>
        <p:cNvPr id="1" name=""/>
        <p:cNvGrpSpPr/>
        <p:nvPr/>
      </p:nvGrpSpPr>
      <p:grpSpPr>
        <a:xfrm>
          <a:off x="0" y="0"/>
          <a:ext cx="0" cy="0"/>
          <a:chOff x="0" y="0"/>
          <a:chExt cx="0" cy="0"/>
        </a:xfrm>
      </p:grpSpPr>
      <p:sp>
        <p:nvSpPr>
          <p:cNvPr name="TextBox 2" id="2"/>
          <p:cNvSpPr txBox="true"/>
          <p:nvPr/>
        </p:nvSpPr>
        <p:spPr>
          <a:xfrm rot="0">
            <a:off x="1028700" y="1368929"/>
            <a:ext cx="5950690" cy="2154621"/>
          </a:xfrm>
          <a:prstGeom prst="rect">
            <a:avLst/>
          </a:prstGeom>
        </p:spPr>
        <p:txBody>
          <a:bodyPr anchor="t" rtlCol="false" tIns="0" lIns="0" bIns="0" rIns="0">
            <a:spAutoFit/>
          </a:bodyPr>
          <a:lstStyle/>
          <a:p>
            <a:pPr>
              <a:lnSpc>
                <a:spcPts val="8420"/>
              </a:lnSpc>
            </a:pPr>
            <a:r>
              <a:rPr lang="en-US" sz="7655" spc="-76">
                <a:solidFill>
                  <a:srgbClr val="3884FD"/>
                </a:solidFill>
                <a:latin typeface="Nunito 1 Bold"/>
              </a:rPr>
              <a:t>Deine Zielgruppe</a:t>
            </a:r>
          </a:p>
        </p:txBody>
      </p:sp>
      <p:sp>
        <p:nvSpPr>
          <p:cNvPr name="TextBox 3" id="3"/>
          <p:cNvSpPr txBox="true"/>
          <p:nvPr/>
        </p:nvSpPr>
        <p:spPr>
          <a:xfrm rot="0">
            <a:off x="5944505" y="298450"/>
            <a:ext cx="11850239" cy="10039350"/>
          </a:xfrm>
          <a:prstGeom prst="rect">
            <a:avLst/>
          </a:prstGeom>
        </p:spPr>
        <p:txBody>
          <a:bodyPr anchor="t" rtlCol="false" tIns="0" lIns="0" bIns="0" rIns="0">
            <a:spAutoFit/>
          </a:bodyPr>
          <a:lstStyle/>
          <a:p>
            <a:pPr marL="863595" indent="-431797" lvl="1">
              <a:lnSpc>
                <a:spcPts val="4799"/>
              </a:lnSpc>
              <a:buFont typeface="Arial"/>
              <a:buChar char="•"/>
            </a:pPr>
            <a:r>
              <a:rPr lang="en-US" sz="3999">
                <a:solidFill>
                  <a:srgbClr val="3884FD"/>
                </a:solidFill>
                <a:latin typeface="Nunito Sans Bold"/>
              </a:rPr>
              <a:t>Eine Zielgruppe ist eine Person oder eine Gruppe von Menschen mit Zugriff auf eine bestimmte Information.</a:t>
            </a:r>
          </a:p>
          <a:p>
            <a:pPr>
              <a:lnSpc>
                <a:spcPts val="4799"/>
              </a:lnSpc>
            </a:pPr>
          </a:p>
          <a:p>
            <a:pPr marL="863595" indent="-431797" lvl="1">
              <a:lnSpc>
                <a:spcPts val="4799"/>
              </a:lnSpc>
              <a:buFont typeface="Arial"/>
              <a:buChar char="•"/>
            </a:pPr>
            <a:r>
              <a:rPr lang="en-US" sz="3999">
                <a:solidFill>
                  <a:srgbClr val="3884FD"/>
                </a:solidFill>
                <a:latin typeface="Nunito Sans Bold"/>
              </a:rPr>
              <a:t>Wenn ihr versteht, wer zu eurer Zielgruppe gehört, könnt ihr leichter entscheiden, welche Informationen ihr teilen und welche Informationen ihr für euch behalten möchtet. </a:t>
            </a:r>
          </a:p>
          <a:p>
            <a:pPr>
              <a:lnSpc>
                <a:spcPts val="4799"/>
              </a:lnSpc>
            </a:pPr>
          </a:p>
          <a:p>
            <a:pPr marL="863595" indent="-431797" lvl="1">
              <a:lnSpc>
                <a:spcPts val="4799"/>
              </a:lnSpc>
              <a:buFont typeface="Arial"/>
              <a:buChar char="•"/>
            </a:pPr>
            <a:r>
              <a:rPr lang="en-US" sz="3999">
                <a:solidFill>
                  <a:srgbClr val="3884FD"/>
                </a:solidFill>
                <a:latin typeface="Nunito Sans Bold"/>
              </a:rPr>
              <a:t>Oft interessieren sich Menschen besonders für private – insbesondere peinliche – Informationen über andere. </a:t>
            </a:r>
          </a:p>
          <a:p>
            <a:pPr>
              <a:lnSpc>
                <a:spcPts val="4799"/>
              </a:lnSpc>
            </a:pPr>
          </a:p>
          <a:p>
            <a:pPr marL="863595" indent="-431797" lvl="1">
              <a:lnSpc>
                <a:spcPts val="4799"/>
              </a:lnSpc>
              <a:buFont typeface="Arial"/>
              <a:buChar char="•"/>
            </a:pPr>
            <a:r>
              <a:rPr lang="en-US" sz="3999">
                <a:solidFill>
                  <a:srgbClr val="3884FD"/>
                </a:solidFill>
                <a:latin typeface="Nunito Sans Bold"/>
              </a:rPr>
              <a:t>Ist eine private Information einmal im Internet, kann es daher sehr schwierig sein, zu kontrollieren, wer sie sieht.</a:t>
            </a:r>
          </a:p>
          <a:p>
            <a:pPr>
              <a:lnSpc>
                <a:spcPts val="3563"/>
              </a:lnSpc>
            </a:pPr>
          </a:p>
        </p:txBody>
      </p:sp>
      <p:grpSp>
        <p:nvGrpSpPr>
          <p:cNvPr name="Group 4" id="4"/>
          <p:cNvGrpSpPr/>
          <p:nvPr/>
        </p:nvGrpSpPr>
        <p:grpSpPr>
          <a:xfrm rot="0">
            <a:off x="1028700" y="4158114"/>
            <a:ext cx="4433332" cy="3898349"/>
            <a:chOff x="0" y="0"/>
            <a:chExt cx="5911110" cy="5197798"/>
          </a:xfrm>
        </p:grpSpPr>
        <p:grpSp>
          <p:nvGrpSpPr>
            <p:cNvPr name="Group 5" id="5"/>
            <p:cNvGrpSpPr/>
            <p:nvPr/>
          </p:nvGrpSpPr>
          <p:grpSpPr>
            <a:xfrm rot="0">
              <a:off x="2028985" y="2493609"/>
              <a:ext cx="1341848" cy="134184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flipV="true">
              <a:off x="1639005" y="3529632"/>
              <a:ext cx="740144" cy="1204985"/>
            </a:xfrm>
            <a:prstGeom prst="line">
              <a:avLst/>
            </a:prstGeom>
            <a:ln cap="flat" w="152743">
              <a:solidFill>
                <a:srgbClr val="E4E9EA"/>
              </a:solidFill>
              <a:prstDash val="solid"/>
              <a:headEnd type="none" len="sm" w="sm"/>
              <a:tailEnd type="none" len="sm" w="sm"/>
            </a:ln>
          </p:spPr>
        </p:sp>
        <p:sp>
          <p:nvSpPr>
            <p:cNvPr name="AutoShape 9" id="9"/>
            <p:cNvSpPr/>
            <p:nvPr/>
          </p:nvSpPr>
          <p:spPr>
            <a:xfrm flipV="true">
              <a:off x="2655250" y="1300129"/>
              <a:ext cx="6494" cy="1533617"/>
            </a:xfrm>
            <a:prstGeom prst="line">
              <a:avLst/>
            </a:prstGeom>
            <a:ln cap="flat" w="152743">
              <a:solidFill>
                <a:srgbClr val="E4E9EA"/>
              </a:solidFill>
              <a:prstDash val="solid"/>
              <a:headEnd type="none" len="sm" w="sm"/>
              <a:tailEnd type="none" len="sm" w="sm"/>
            </a:ln>
          </p:spPr>
        </p:sp>
        <p:sp>
          <p:nvSpPr>
            <p:cNvPr name="AutoShape 10" id="10"/>
            <p:cNvSpPr/>
            <p:nvPr/>
          </p:nvSpPr>
          <p:spPr>
            <a:xfrm flipH="true">
              <a:off x="3105158" y="2650605"/>
              <a:ext cx="1508866" cy="366930"/>
            </a:xfrm>
            <a:prstGeom prst="line">
              <a:avLst/>
            </a:prstGeom>
            <a:ln cap="flat" w="152743">
              <a:solidFill>
                <a:srgbClr val="E4E9EA"/>
              </a:solidFill>
              <a:prstDash val="solid"/>
              <a:headEnd type="none" len="sm" w="sm"/>
              <a:tailEnd type="none" len="sm" w="sm"/>
            </a:ln>
          </p:spPr>
        </p:sp>
        <p:sp>
          <p:nvSpPr>
            <p:cNvPr name="AutoShape 11" id="11"/>
            <p:cNvSpPr/>
            <p:nvPr/>
          </p:nvSpPr>
          <p:spPr>
            <a:xfrm flipH="true" flipV="true">
              <a:off x="801009" y="3018108"/>
              <a:ext cx="1545841" cy="147270"/>
            </a:xfrm>
            <a:prstGeom prst="line">
              <a:avLst/>
            </a:prstGeom>
            <a:ln cap="flat" w="152743">
              <a:solidFill>
                <a:srgbClr val="E4E9EA"/>
              </a:solidFill>
              <a:prstDash val="solid"/>
              <a:headEnd type="none" len="sm" w="sm"/>
              <a:tailEnd type="none" len="sm" w="sm"/>
            </a:ln>
          </p:spPr>
        </p:sp>
        <p:sp>
          <p:nvSpPr>
            <p:cNvPr name="AutoShape 12" id="12"/>
            <p:cNvSpPr/>
            <p:nvPr/>
          </p:nvSpPr>
          <p:spPr>
            <a:xfrm flipH="true" flipV="true">
              <a:off x="2720381" y="3538790"/>
              <a:ext cx="2132360" cy="593335"/>
            </a:xfrm>
            <a:prstGeom prst="line">
              <a:avLst/>
            </a:prstGeom>
            <a:ln cap="flat" w="152743">
              <a:solidFill>
                <a:srgbClr val="E4E9EA"/>
              </a:solidFill>
              <a:prstDash val="solid"/>
              <a:headEnd type="none" len="sm" w="sm"/>
              <a:tailEnd type="none" len="sm" w="sm"/>
            </a:ln>
          </p:spPr>
        </p:sp>
        <p:grpSp>
          <p:nvGrpSpPr>
            <p:cNvPr name="Group 13" id="13"/>
            <p:cNvGrpSpPr/>
            <p:nvPr/>
          </p:nvGrpSpPr>
          <p:grpSpPr>
            <a:xfrm rot="0">
              <a:off x="1804428" y="0"/>
              <a:ext cx="1708138" cy="170813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4202972" y="3489660"/>
              <a:ext cx="1708138" cy="170813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0" y="2576396"/>
              <a:ext cx="815663" cy="81566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4465382" y="2168565"/>
              <a:ext cx="815663" cy="815663"/>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213321" y="4343729"/>
              <a:ext cx="815663" cy="815663"/>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2247072" y="2711696"/>
              <a:ext cx="905674" cy="90567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403588" y="3690276"/>
              <a:ext cx="1306906" cy="1306906"/>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2009077" y="200616"/>
              <a:ext cx="1306906" cy="1306906"/>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4585501" y="2291790"/>
              <a:ext cx="569212" cy="569212"/>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123225" y="2699622"/>
              <a:ext cx="569212" cy="569212"/>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3" id="43"/>
            <p:cNvGrpSpPr/>
            <p:nvPr/>
          </p:nvGrpSpPr>
          <p:grpSpPr>
            <a:xfrm rot="0">
              <a:off x="1336547" y="4466954"/>
              <a:ext cx="569212" cy="569212"/>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FFFEFE"/>
        </a:solidFill>
      </p:bgPr>
    </p:bg>
    <p:spTree>
      <p:nvGrpSpPr>
        <p:cNvPr id="1" name=""/>
        <p:cNvGrpSpPr/>
        <p:nvPr/>
      </p:nvGrpSpPr>
      <p:grpSpPr>
        <a:xfrm>
          <a:off x="0" y="0"/>
          <a:ext cx="0" cy="0"/>
          <a:chOff x="0" y="0"/>
          <a:chExt cx="0" cy="0"/>
        </a:xfrm>
      </p:grpSpPr>
      <p:sp>
        <p:nvSpPr>
          <p:cNvPr name="TextBox 2" id="2"/>
          <p:cNvSpPr txBox="true"/>
          <p:nvPr/>
        </p:nvSpPr>
        <p:spPr>
          <a:xfrm rot="0">
            <a:off x="7924465" y="923925"/>
            <a:ext cx="9864310" cy="8372475"/>
          </a:xfrm>
          <a:prstGeom prst="rect">
            <a:avLst/>
          </a:prstGeom>
        </p:spPr>
        <p:txBody>
          <a:bodyPr anchor="t" rtlCol="false" tIns="0" lIns="0" bIns="0" rIns="0">
            <a:spAutoFit/>
          </a:bodyPr>
          <a:lstStyle/>
          <a:p>
            <a:pPr marL="863596" indent="-431798" lvl="1">
              <a:lnSpc>
                <a:spcPts val="4799"/>
              </a:lnSpc>
              <a:buFont typeface="Arial"/>
              <a:buChar char="•"/>
            </a:pPr>
            <a:r>
              <a:rPr lang="en-US" sz="3999">
                <a:solidFill>
                  <a:srgbClr val="3884FD"/>
                </a:solidFill>
                <a:latin typeface="Nunito Sans Bold"/>
              </a:rPr>
              <a:t>Durch neue Technologien können Zielgruppen sehr schnell wachsen. </a:t>
            </a:r>
          </a:p>
          <a:p>
            <a:pPr>
              <a:lnSpc>
                <a:spcPts val="4799"/>
              </a:lnSpc>
            </a:pPr>
          </a:p>
          <a:p>
            <a:pPr marL="863596" indent="-431798" lvl="1">
              <a:lnSpc>
                <a:spcPts val="4799"/>
              </a:lnSpc>
              <a:buFont typeface="Arial"/>
              <a:buChar char="•"/>
            </a:pPr>
            <a:r>
              <a:rPr lang="en-US" sz="3999">
                <a:solidFill>
                  <a:srgbClr val="3884FD"/>
                </a:solidFill>
                <a:latin typeface="Nunito Sans Bold"/>
              </a:rPr>
              <a:t>Ein schnelles Wachstum der Zielgruppe ist toll, wenn ihr eure Arbeit mit vielen Menschen teilen möchtet, aber nicht, wenn Informationen privat bleiben sollen.</a:t>
            </a:r>
            <a:r>
              <a:rPr lang="en-US" sz="3999">
                <a:solidFill>
                  <a:srgbClr val="3884FD"/>
                </a:solidFill>
                <a:latin typeface="Nunito Sans Bold"/>
              </a:rPr>
              <a:t> </a:t>
            </a:r>
          </a:p>
          <a:p>
            <a:pPr>
              <a:lnSpc>
                <a:spcPts val="4799"/>
              </a:lnSpc>
            </a:pPr>
          </a:p>
          <a:p>
            <a:pPr marL="863596" indent="-431798" lvl="1">
              <a:lnSpc>
                <a:spcPts val="4799"/>
              </a:lnSpc>
              <a:buFont typeface="Arial"/>
              <a:buChar char="•"/>
            </a:pPr>
            <a:r>
              <a:rPr lang="en-US" sz="3999">
                <a:solidFill>
                  <a:srgbClr val="3884FD"/>
                </a:solidFill>
                <a:latin typeface="Nunito Sans Bold"/>
              </a:rPr>
              <a:t>Informationen, die ihr online teilt, können sich weit verbreiten. </a:t>
            </a:r>
            <a:r>
              <a:rPr lang="en-US" sz="3999">
                <a:solidFill>
                  <a:srgbClr val="3884FD"/>
                </a:solidFill>
                <a:latin typeface="Nunito Sans Bold"/>
              </a:rPr>
              <a:t>A</a:t>
            </a:r>
            <a:r>
              <a:rPr lang="en-US" sz="3999">
                <a:solidFill>
                  <a:srgbClr val="3884FD"/>
                </a:solidFill>
                <a:latin typeface="Nunito Sans Bold"/>
              </a:rPr>
              <a:t>uch dann, wenn ihr sie direkt mit einer einzelnen Person teilt.</a:t>
            </a:r>
          </a:p>
          <a:p>
            <a:pPr>
              <a:lnSpc>
                <a:spcPts val="4612"/>
              </a:lnSpc>
            </a:pPr>
          </a:p>
        </p:txBody>
      </p:sp>
      <p:sp>
        <p:nvSpPr>
          <p:cNvPr name="TextBox 3" id="3"/>
          <p:cNvSpPr txBox="true"/>
          <p:nvPr/>
        </p:nvSpPr>
        <p:spPr>
          <a:xfrm rot="0">
            <a:off x="1028700" y="1095375"/>
            <a:ext cx="6460825" cy="2004913"/>
          </a:xfrm>
          <a:prstGeom prst="rect">
            <a:avLst/>
          </a:prstGeom>
        </p:spPr>
        <p:txBody>
          <a:bodyPr anchor="t" rtlCol="false" tIns="0" lIns="0" bIns="0" rIns="0">
            <a:spAutoFit/>
          </a:bodyPr>
          <a:lstStyle/>
          <a:p>
            <a:pPr>
              <a:lnSpc>
                <a:spcPts val="7828"/>
              </a:lnSpc>
            </a:pPr>
            <a:r>
              <a:rPr lang="en-US" sz="7117" spc="-71">
                <a:solidFill>
                  <a:srgbClr val="3884FD"/>
                </a:solidFill>
                <a:latin typeface="Nunito 1 Bold"/>
              </a:rPr>
              <a:t>Deine Zielgruppe</a:t>
            </a:r>
          </a:p>
        </p:txBody>
      </p:sp>
      <p:grpSp>
        <p:nvGrpSpPr>
          <p:cNvPr name="Group 4" id="4"/>
          <p:cNvGrpSpPr/>
          <p:nvPr/>
        </p:nvGrpSpPr>
        <p:grpSpPr>
          <a:xfrm rot="1641890">
            <a:off x="4610799" y="5578176"/>
            <a:ext cx="2406467" cy="2116072"/>
            <a:chOff x="0" y="0"/>
            <a:chExt cx="3208623" cy="2821429"/>
          </a:xfrm>
        </p:grpSpPr>
        <p:grpSp>
          <p:nvGrpSpPr>
            <p:cNvPr name="Group 5" id="5"/>
            <p:cNvGrpSpPr/>
            <p:nvPr/>
          </p:nvGrpSpPr>
          <p:grpSpPr>
            <a:xfrm rot="0">
              <a:off x="1101358" y="1353561"/>
              <a:ext cx="728372" cy="728372"/>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flipV="true">
              <a:off x="889672" y="1915928"/>
              <a:ext cx="401759" cy="654081"/>
            </a:xfrm>
            <a:prstGeom prst="line">
              <a:avLst/>
            </a:prstGeom>
            <a:ln cap="flat" w="82911">
              <a:solidFill>
                <a:srgbClr val="E4E9EA"/>
              </a:solidFill>
              <a:prstDash val="solid"/>
              <a:headEnd type="none" len="sm" w="sm"/>
              <a:tailEnd type="none" len="sm" w="sm"/>
            </a:ln>
          </p:spPr>
        </p:sp>
        <p:sp>
          <p:nvSpPr>
            <p:cNvPr name="AutoShape 9" id="9"/>
            <p:cNvSpPr/>
            <p:nvPr/>
          </p:nvSpPr>
          <p:spPr>
            <a:xfrm flipV="true">
              <a:off x="1441302" y="705726"/>
              <a:ext cx="3525" cy="832466"/>
            </a:xfrm>
            <a:prstGeom prst="line">
              <a:avLst/>
            </a:prstGeom>
            <a:ln cap="flat" w="82911">
              <a:solidFill>
                <a:srgbClr val="E4E9EA"/>
              </a:solidFill>
              <a:prstDash val="solid"/>
              <a:headEnd type="none" len="sm" w="sm"/>
              <a:tailEnd type="none" len="sm" w="sm"/>
            </a:ln>
          </p:spPr>
        </p:sp>
        <p:sp>
          <p:nvSpPr>
            <p:cNvPr name="AutoShape 10" id="10"/>
            <p:cNvSpPr/>
            <p:nvPr/>
          </p:nvSpPr>
          <p:spPr>
            <a:xfrm flipH="true">
              <a:off x="1685518" y="1438781"/>
              <a:ext cx="819031" cy="199174"/>
            </a:xfrm>
            <a:prstGeom prst="line">
              <a:avLst/>
            </a:prstGeom>
            <a:ln cap="flat" w="82911">
              <a:solidFill>
                <a:srgbClr val="E4E9EA"/>
              </a:solidFill>
              <a:prstDash val="solid"/>
              <a:headEnd type="none" len="sm" w="sm"/>
              <a:tailEnd type="none" len="sm" w="sm"/>
            </a:ln>
          </p:spPr>
        </p:sp>
        <p:sp>
          <p:nvSpPr>
            <p:cNvPr name="AutoShape 11" id="11"/>
            <p:cNvSpPr/>
            <p:nvPr/>
          </p:nvSpPr>
          <p:spPr>
            <a:xfrm flipH="true" flipV="true">
              <a:off x="434797" y="1638266"/>
              <a:ext cx="839102" cy="79940"/>
            </a:xfrm>
            <a:prstGeom prst="line">
              <a:avLst/>
            </a:prstGeom>
            <a:ln cap="flat" w="82911">
              <a:solidFill>
                <a:srgbClr val="E4E9EA"/>
              </a:solidFill>
              <a:prstDash val="solid"/>
              <a:headEnd type="none" len="sm" w="sm"/>
              <a:tailEnd type="none" len="sm" w="sm"/>
            </a:ln>
          </p:spPr>
        </p:sp>
        <p:grpSp>
          <p:nvGrpSpPr>
            <p:cNvPr name="Group 12" id="12"/>
            <p:cNvGrpSpPr/>
            <p:nvPr/>
          </p:nvGrpSpPr>
          <p:grpSpPr>
            <a:xfrm rot="0">
              <a:off x="979466" y="0"/>
              <a:ext cx="927198" cy="92719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281425" y="1894230"/>
              <a:ext cx="927198" cy="92719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0" y="1398500"/>
              <a:ext cx="442752" cy="44275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2423865" y="1177124"/>
              <a:ext cx="442752" cy="44275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658606" y="2357830"/>
              <a:ext cx="442752" cy="442752"/>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219738" y="1471942"/>
              <a:ext cx="491611" cy="491611"/>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2390322" y="2003127"/>
              <a:ext cx="709405" cy="709405"/>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090552" y="108897"/>
              <a:ext cx="709405" cy="709405"/>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2489067" y="1244012"/>
              <a:ext cx="308975" cy="308975"/>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38" id="3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66888" y="1465388"/>
              <a:ext cx="308975" cy="308975"/>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725494" y="2424718"/>
              <a:ext cx="308975" cy="308975"/>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44" id="4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45" id="45"/>
          <p:cNvGrpSpPr/>
          <p:nvPr/>
        </p:nvGrpSpPr>
        <p:grpSpPr>
          <a:xfrm rot="10242143">
            <a:off x="1775622" y="4055154"/>
            <a:ext cx="2475408" cy="2176693"/>
            <a:chOff x="0" y="0"/>
            <a:chExt cx="3300544" cy="2902257"/>
          </a:xfrm>
        </p:grpSpPr>
        <p:grpSp>
          <p:nvGrpSpPr>
            <p:cNvPr name="Group 46" id="46"/>
            <p:cNvGrpSpPr/>
            <p:nvPr/>
          </p:nvGrpSpPr>
          <p:grpSpPr>
            <a:xfrm rot="0">
              <a:off x="1132909" y="1392338"/>
              <a:ext cx="749238" cy="749238"/>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49" id="49"/>
            <p:cNvSpPr/>
            <p:nvPr/>
          </p:nvSpPr>
          <p:spPr>
            <a:xfrm flipV="true">
              <a:off x="915159" y="1970815"/>
              <a:ext cx="413269" cy="672819"/>
            </a:xfrm>
            <a:prstGeom prst="line">
              <a:avLst/>
            </a:prstGeom>
            <a:ln cap="flat" w="85286">
              <a:solidFill>
                <a:srgbClr val="E4E9EA"/>
              </a:solidFill>
              <a:prstDash val="solid"/>
              <a:headEnd type="none" len="sm" w="sm"/>
              <a:tailEnd type="none" len="sm" w="sm"/>
            </a:ln>
          </p:spPr>
        </p:sp>
        <p:sp>
          <p:nvSpPr>
            <p:cNvPr name="AutoShape 50" id="50"/>
            <p:cNvSpPr/>
            <p:nvPr/>
          </p:nvSpPr>
          <p:spPr>
            <a:xfrm flipV="true">
              <a:off x="1482593" y="725944"/>
              <a:ext cx="3626" cy="856315"/>
            </a:xfrm>
            <a:prstGeom prst="line">
              <a:avLst/>
            </a:prstGeom>
            <a:ln cap="flat" w="85286">
              <a:solidFill>
                <a:srgbClr val="E4E9EA"/>
              </a:solidFill>
              <a:prstDash val="solid"/>
              <a:headEnd type="none" len="sm" w="sm"/>
              <a:tailEnd type="none" len="sm" w="sm"/>
            </a:ln>
          </p:spPr>
        </p:sp>
        <p:sp>
          <p:nvSpPr>
            <p:cNvPr name="AutoShape 51" id="51"/>
            <p:cNvSpPr/>
            <p:nvPr/>
          </p:nvSpPr>
          <p:spPr>
            <a:xfrm flipH="true">
              <a:off x="1733804" y="1479999"/>
              <a:ext cx="842495" cy="204880"/>
            </a:xfrm>
            <a:prstGeom prst="line">
              <a:avLst/>
            </a:prstGeom>
            <a:ln cap="flat" w="85286">
              <a:solidFill>
                <a:srgbClr val="E4E9EA"/>
              </a:solidFill>
              <a:prstDash val="solid"/>
              <a:headEnd type="none" len="sm" w="sm"/>
              <a:tailEnd type="none" len="sm" w="sm"/>
            </a:ln>
          </p:spPr>
        </p:sp>
        <p:sp>
          <p:nvSpPr>
            <p:cNvPr name="AutoShape 52" id="52"/>
            <p:cNvSpPr/>
            <p:nvPr/>
          </p:nvSpPr>
          <p:spPr>
            <a:xfrm flipH="true" flipV="true">
              <a:off x="447253" y="1685199"/>
              <a:ext cx="863140" cy="82230"/>
            </a:xfrm>
            <a:prstGeom prst="line">
              <a:avLst/>
            </a:prstGeom>
            <a:ln cap="flat" w="85286">
              <a:solidFill>
                <a:srgbClr val="E4E9EA"/>
              </a:solidFill>
              <a:prstDash val="solid"/>
              <a:headEnd type="none" len="sm" w="sm"/>
              <a:tailEnd type="none" len="sm" w="sm"/>
            </a:ln>
          </p:spPr>
        </p:sp>
        <p:sp>
          <p:nvSpPr>
            <p:cNvPr name="AutoShape 53" id="53"/>
            <p:cNvSpPr/>
            <p:nvPr/>
          </p:nvSpPr>
          <p:spPr>
            <a:xfrm flipH="true" flipV="true">
              <a:off x="1518960" y="1975928"/>
              <a:ext cx="1190630" cy="331296"/>
            </a:xfrm>
            <a:prstGeom prst="line">
              <a:avLst/>
            </a:prstGeom>
            <a:ln cap="flat" w="85286">
              <a:solidFill>
                <a:srgbClr val="E4E9EA"/>
              </a:solidFill>
              <a:prstDash val="solid"/>
              <a:headEnd type="none" len="sm" w="sm"/>
              <a:tailEnd type="none" len="sm" w="sm"/>
            </a:ln>
          </p:spPr>
        </p:sp>
        <p:grpSp>
          <p:nvGrpSpPr>
            <p:cNvPr name="Group 54" id="54"/>
            <p:cNvGrpSpPr/>
            <p:nvPr/>
          </p:nvGrpSpPr>
          <p:grpSpPr>
            <a:xfrm rot="0">
              <a:off x="1007525" y="0"/>
              <a:ext cx="953761" cy="953761"/>
              <a:chOff x="0" y="0"/>
              <a:chExt cx="812800" cy="812800"/>
            </a:xfrm>
          </p:grpSpPr>
          <p:sp>
            <p:nvSpPr>
              <p:cNvPr name="Freeform 55" id="5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56" id="5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7" id="57"/>
            <p:cNvGrpSpPr/>
            <p:nvPr/>
          </p:nvGrpSpPr>
          <p:grpSpPr>
            <a:xfrm rot="0">
              <a:off x="2346783" y="1948496"/>
              <a:ext cx="953761" cy="953761"/>
              <a:chOff x="0" y="0"/>
              <a:chExt cx="812800" cy="812800"/>
            </a:xfrm>
          </p:grpSpPr>
          <p:sp>
            <p:nvSpPr>
              <p:cNvPr name="Freeform 58" id="5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59" id="5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0" id="60"/>
            <p:cNvGrpSpPr/>
            <p:nvPr/>
          </p:nvGrpSpPr>
          <p:grpSpPr>
            <a:xfrm rot="0">
              <a:off x="0" y="1438564"/>
              <a:ext cx="455436" cy="455436"/>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62" id="6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3" id="63"/>
            <p:cNvGrpSpPr/>
            <p:nvPr/>
          </p:nvGrpSpPr>
          <p:grpSpPr>
            <a:xfrm rot="0">
              <a:off x="2493303" y="1210846"/>
              <a:ext cx="455436" cy="455436"/>
              <a:chOff x="0" y="0"/>
              <a:chExt cx="812800" cy="812800"/>
            </a:xfrm>
          </p:grpSpPr>
          <p:sp>
            <p:nvSpPr>
              <p:cNvPr name="Freeform 64" id="6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65" id="6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6" id="66"/>
            <p:cNvGrpSpPr/>
            <p:nvPr/>
          </p:nvGrpSpPr>
          <p:grpSpPr>
            <a:xfrm rot="0">
              <a:off x="677473" y="2425377"/>
              <a:ext cx="455436" cy="455436"/>
              <a:chOff x="0" y="0"/>
              <a:chExt cx="812800" cy="812800"/>
            </a:xfrm>
          </p:grpSpPr>
          <p:sp>
            <p:nvSpPr>
              <p:cNvPr name="Freeform 67" id="6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68" id="6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9" id="69"/>
            <p:cNvGrpSpPr/>
            <p:nvPr/>
          </p:nvGrpSpPr>
          <p:grpSpPr>
            <a:xfrm rot="0">
              <a:off x="1254681" y="1514110"/>
              <a:ext cx="505695" cy="505695"/>
              <a:chOff x="0" y="0"/>
              <a:chExt cx="812800" cy="812800"/>
            </a:xfrm>
          </p:grpSpPr>
          <p:sp>
            <p:nvSpPr>
              <p:cNvPr name="Freeform 70" id="7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71" id="7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2" id="72"/>
            <p:cNvGrpSpPr/>
            <p:nvPr/>
          </p:nvGrpSpPr>
          <p:grpSpPr>
            <a:xfrm rot="0">
              <a:off x="2458799" y="2060513"/>
              <a:ext cx="729728" cy="729728"/>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74" id="7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5" id="75"/>
            <p:cNvGrpSpPr/>
            <p:nvPr/>
          </p:nvGrpSpPr>
          <p:grpSpPr>
            <a:xfrm rot="0">
              <a:off x="1121794" y="112017"/>
              <a:ext cx="729728" cy="729728"/>
              <a:chOff x="0" y="0"/>
              <a:chExt cx="812800" cy="812800"/>
            </a:xfrm>
          </p:grpSpPr>
          <p:sp>
            <p:nvSpPr>
              <p:cNvPr name="Freeform 76" id="7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77" id="7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8" id="78"/>
            <p:cNvGrpSpPr/>
            <p:nvPr/>
          </p:nvGrpSpPr>
          <p:grpSpPr>
            <a:xfrm rot="0">
              <a:off x="2560373" y="1279650"/>
              <a:ext cx="317827" cy="317827"/>
              <a:chOff x="0" y="0"/>
              <a:chExt cx="812800" cy="812800"/>
            </a:xfrm>
          </p:grpSpPr>
          <p:sp>
            <p:nvSpPr>
              <p:cNvPr name="Freeform 79" id="7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80" id="8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1" id="81"/>
            <p:cNvGrpSpPr/>
            <p:nvPr/>
          </p:nvGrpSpPr>
          <p:grpSpPr>
            <a:xfrm rot="0">
              <a:off x="68804" y="1507368"/>
              <a:ext cx="317827" cy="317827"/>
              <a:chOff x="0" y="0"/>
              <a:chExt cx="812800" cy="812800"/>
            </a:xfrm>
          </p:grpSpPr>
          <p:sp>
            <p:nvSpPr>
              <p:cNvPr name="Freeform 82" id="8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83" id="8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4" id="84"/>
            <p:cNvGrpSpPr/>
            <p:nvPr/>
          </p:nvGrpSpPr>
          <p:grpSpPr>
            <a:xfrm rot="0">
              <a:off x="746278" y="2494181"/>
              <a:ext cx="317827" cy="317827"/>
              <a:chOff x="0" y="0"/>
              <a:chExt cx="812800" cy="812800"/>
            </a:xfrm>
          </p:grpSpPr>
          <p:sp>
            <p:nvSpPr>
              <p:cNvPr name="Freeform 85" id="8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86" id="8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87" id="87"/>
          <p:cNvGrpSpPr/>
          <p:nvPr/>
        </p:nvGrpSpPr>
        <p:grpSpPr>
          <a:xfrm rot="0">
            <a:off x="1500435" y="5440798"/>
            <a:ext cx="4073739" cy="3582149"/>
            <a:chOff x="0" y="0"/>
            <a:chExt cx="5431652" cy="4776198"/>
          </a:xfrm>
        </p:grpSpPr>
        <p:grpSp>
          <p:nvGrpSpPr>
            <p:cNvPr name="Group 88" id="88"/>
            <p:cNvGrpSpPr/>
            <p:nvPr/>
          </p:nvGrpSpPr>
          <p:grpSpPr>
            <a:xfrm rot="0">
              <a:off x="1864411" y="2291349"/>
              <a:ext cx="1233009" cy="1233009"/>
              <a:chOff x="0" y="0"/>
              <a:chExt cx="812800" cy="812800"/>
            </a:xfrm>
          </p:grpSpPr>
          <p:sp>
            <p:nvSpPr>
              <p:cNvPr name="Freeform 89" id="8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90" id="9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91" id="91"/>
            <p:cNvSpPr/>
            <p:nvPr/>
          </p:nvSpPr>
          <p:spPr>
            <a:xfrm flipV="true">
              <a:off x="1506063" y="3243339"/>
              <a:ext cx="680110" cy="1107247"/>
            </a:xfrm>
            <a:prstGeom prst="line">
              <a:avLst/>
            </a:prstGeom>
            <a:ln cap="flat" w="140354">
              <a:solidFill>
                <a:srgbClr val="E4E9EA"/>
              </a:solidFill>
              <a:prstDash val="solid"/>
              <a:headEnd type="none" len="sm" w="sm"/>
              <a:tailEnd type="none" len="sm" w="sm"/>
            </a:ln>
          </p:spPr>
        </p:sp>
        <p:sp>
          <p:nvSpPr>
            <p:cNvPr name="AutoShape 92" id="92"/>
            <p:cNvSpPr/>
            <p:nvPr/>
          </p:nvSpPr>
          <p:spPr>
            <a:xfrm flipV="true">
              <a:off x="2439879" y="1194674"/>
              <a:ext cx="5967" cy="1409224"/>
            </a:xfrm>
            <a:prstGeom prst="line">
              <a:avLst/>
            </a:prstGeom>
            <a:ln cap="flat" w="140354">
              <a:solidFill>
                <a:srgbClr val="E4E9EA"/>
              </a:solidFill>
              <a:prstDash val="solid"/>
              <a:headEnd type="none" len="sm" w="sm"/>
              <a:tailEnd type="none" len="sm" w="sm"/>
            </a:ln>
          </p:spPr>
        </p:sp>
        <p:sp>
          <p:nvSpPr>
            <p:cNvPr name="AutoShape 93" id="93"/>
            <p:cNvSpPr/>
            <p:nvPr/>
          </p:nvSpPr>
          <p:spPr>
            <a:xfrm flipH="true">
              <a:off x="2853294" y="2435611"/>
              <a:ext cx="1386480" cy="337168"/>
            </a:xfrm>
            <a:prstGeom prst="line">
              <a:avLst/>
            </a:prstGeom>
            <a:ln cap="flat" w="140354">
              <a:solidFill>
                <a:srgbClr val="E4E9EA"/>
              </a:solidFill>
              <a:prstDash val="solid"/>
              <a:headEnd type="none" len="sm" w="sm"/>
              <a:tailEnd type="none" len="sm" w="sm"/>
            </a:ln>
          </p:spPr>
        </p:sp>
        <p:sp>
          <p:nvSpPr>
            <p:cNvPr name="AutoShape 94" id="94"/>
            <p:cNvSpPr/>
            <p:nvPr/>
          </p:nvSpPr>
          <p:spPr>
            <a:xfrm flipH="true" flipV="true">
              <a:off x="736038" y="2773306"/>
              <a:ext cx="1420456" cy="135325"/>
            </a:xfrm>
            <a:prstGeom prst="line">
              <a:avLst/>
            </a:prstGeom>
            <a:ln cap="flat" w="140354">
              <a:solidFill>
                <a:srgbClr val="E4E9EA"/>
              </a:solidFill>
              <a:prstDash val="solid"/>
              <a:headEnd type="none" len="sm" w="sm"/>
              <a:tailEnd type="none" len="sm" w="sm"/>
            </a:ln>
          </p:spPr>
        </p:sp>
        <p:sp>
          <p:nvSpPr>
            <p:cNvPr name="AutoShape 95" id="95"/>
            <p:cNvSpPr/>
            <p:nvPr/>
          </p:nvSpPr>
          <p:spPr>
            <a:xfrm flipH="true" flipV="true">
              <a:off x="2499728" y="3251754"/>
              <a:ext cx="1959401" cy="545208"/>
            </a:xfrm>
            <a:prstGeom prst="line">
              <a:avLst/>
            </a:prstGeom>
            <a:ln cap="flat" w="140354">
              <a:solidFill>
                <a:srgbClr val="E4E9EA"/>
              </a:solidFill>
              <a:prstDash val="solid"/>
              <a:headEnd type="none" len="sm" w="sm"/>
              <a:tailEnd type="none" len="sm" w="sm"/>
            </a:ln>
          </p:spPr>
        </p:sp>
        <p:grpSp>
          <p:nvGrpSpPr>
            <p:cNvPr name="Group 96" id="96"/>
            <p:cNvGrpSpPr/>
            <p:nvPr/>
          </p:nvGrpSpPr>
          <p:grpSpPr>
            <a:xfrm rot="0">
              <a:off x="1658068" y="0"/>
              <a:ext cx="1569589" cy="1569589"/>
              <a:chOff x="0" y="0"/>
              <a:chExt cx="812800" cy="812800"/>
            </a:xfrm>
          </p:grpSpPr>
          <p:sp>
            <p:nvSpPr>
              <p:cNvPr name="Freeform 97" id="9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98" id="9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9" id="99"/>
            <p:cNvGrpSpPr/>
            <p:nvPr/>
          </p:nvGrpSpPr>
          <p:grpSpPr>
            <a:xfrm rot="0">
              <a:off x="3862063" y="3206609"/>
              <a:ext cx="1569589" cy="1569589"/>
              <a:chOff x="0" y="0"/>
              <a:chExt cx="812800" cy="812800"/>
            </a:xfrm>
          </p:grpSpPr>
          <p:sp>
            <p:nvSpPr>
              <p:cNvPr name="Freeform 100" id="10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01" id="10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2" id="102"/>
            <p:cNvGrpSpPr/>
            <p:nvPr/>
          </p:nvGrpSpPr>
          <p:grpSpPr>
            <a:xfrm rot="0">
              <a:off x="0" y="2367422"/>
              <a:ext cx="749504" cy="749504"/>
              <a:chOff x="0" y="0"/>
              <a:chExt cx="812800" cy="812800"/>
            </a:xfrm>
          </p:grpSpPr>
          <p:sp>
            <p:nvSpPr>
              <p:cNvPr name="Freeform 103" id="1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04" id="10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5" id="105"/>
            <p:cNvGrpSpPr/>
            <p:nvPr/>
          </p:nvGrpSpPr>
          <p:grpSpPr>
            <a:xfrm rot="0">
              <a:off x="4103189" y="1992670"/>
              <a:ext cx="749504" cy="749504"/>
              <a:chOff x="0" y="0"/>
              <a:chExt cx="812800" cy="812800"/>
            </a:xfrm>
          </p:grpSpPr>
          <p:sp>
            <p:nvSpPr>
              <p:cNvPr name="Freeform 106" id="10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07" id="10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8" id="108"/>
            <p:cNvGrpSpPr/>
            <p:nvPr/>
          </p:nvGrpSpPr>
          <p:grpSpPr>
            <a:xfrm rot="0">
              <a:off x="1114907" y="3991404"/>
              <a:ext cx="749504" cy="749504"/>
              <a:chOff x="0" y="0"/>
              <a:chExt cx="812800" cy="812800"/>
            </a:xfrm>
          </p:grpSpPr>
          <p:sp>
            <p:nvSpPr>
              <p:cNvPr name="Freeform 109" id="10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10" id="1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1" id="111"/>
            <p:cNvGrpSpPr/>
            <p:nvPr/>
          </p:nvGrpSpPr>
          <p:grpSpPr>
            <a:xfrm rot="0">
              <a:off x="2064809" y="2491747"/>
              <a:ext cx="832214" cy="832214"/>
              <a:chOff x="0" y="0"/>
              <a:chExt cx="812800" cy="812800"/>
            </a:xfrm>
          </p:grpSpPr>
          <p:sp>
            <p:nvSpPr>
              <p:cNvPr name="Freeform 112" id="1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13" id="1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4" id="114"/>
            <p:cNvGrpSpPr/>
            <p:nvPr/>
          </p:nvGrpSpPr>
          <p:grpSpPr>
            <a:xfrm rot="0">
              <a:off x="4046407" y="3390953"/>
              <a:ext cx="1200901" cy="1200901"/>
              <a:chOff x="0" y="0"/>
              <a:chExt cx="812800" cy="812800"/>
            </a:xfrm>
          </p:grpSpPr>
          <p:sp>
            <p:nvSpPr>
              <p:cNvPr name="Freeform 115" id="1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16" id="1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7" id="117"/>
            <p:cNvGrpSpPr/>
            <p:nvPr/>
          </p:nvGrpSpPr>
          <p:grpSpPr>
            <a:xfrm rot="0">
              <a:off x="1846118" y="184344"/>
              <a:ext cx="1200901" cy="1200901"/>
              <a:chOff x="0" y="0"/>
              <a:chExt cx="812800" cy="812800"/>
            </a:xfrm>
          </p:grpSpPr>
          <p:sp>
            <p:nvSpPr>
              <p:cNvPr name="Freeform 118" id="1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19" id="1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0" id="120"/>
            <p:cNvGrpSpPr/>
            <p:nvPr/>
          </p:nvGrpSpPr>
          <p:grpSpPr>
            <a:xfrm rot="0">
              <a:off x="4213565" y="2105900"/>
              <a:ext cx="523043" cy="523043"/>
              <a:chOff x="0" y="0"/>
              <a:chExt cx="812800" cy="812800"/>
            </a:xfrm>
          </p:grpSpPr>
          <p:sp>
            <p:nvSpPr>
              <p:cNvPr name="Freeform 121" id="1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22" id="1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3" id="123"/>
            <p:cNvGrpSpPr/>
            <p:nvPr/>
          </p:nvGrpSpPr>
          <p:grpSpPr>
            <a:xfrm rot="0">
              <a:off x="113230" y="2480652"/>
              <a:ext cx="523043" cy="523043"/>
              <a:chOff x="0" y="0"/>
              <a:chExt cx="812800" cy="812800"/>
            </a:xfrm>
          </p:grpSpPr>
          <p:sp>
            <p:nvSpPr>
              <p:cNvPr name="Freeform 124" id="1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25" id="1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6" id="126"/>
            <p:cNvGrpSpPr/>
            <p:nvPr/>
          </p:nvGrpSpPr>
          <p:grpSpPr>
            <a:xfrm rot="0">
              <a:off x="1228138" y="4104634"/>
              <a:ext cx="523043" cy="523043"/>
              <a:chOff x="0" y="0"/>
              <a:chExt cx="812800" cy="812800"/>
            </a:xfrm>
          </p:grpSpPr>
          <p:sp>
            <p:nvSpPr>
              <p:cNvPr name="Freeform 127" id="1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28" id="1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129" id="129"/>
          <p:cNvGrpSpPr/>
          <p:nvPr/>
        </p:nvGrpSpPr>
        <p:grpSpPr>
          <a:xfrm rot="8222557">
            <a:off x="5340416" y="2126458"/>
            <a:ext cx="2475408" cy="2176693"/>
            <a:chOff x="0" y="0"/>
            <a:chExt cx="3300544" cy="2902257"/>
          </a:xfrm>
        </p:grpSpPr>
        <p:grpSp>
          <p:nvGrpSpPr>
            <p:cNvPr name="Group 130" id="130"/>
            <p:cNvGrpSpPr/>
            <p:nvPr/>
          </p:nvGrpSpPr>
          <p:grpSpPr>
            <a:xfrm rot="0">
              <a:off x="1132909" y="1392338"/>
              <a:ext cx="749238" cy="749238"/>
              <a:chOff x="0" y="0"/>
              <a:chExt cx="812800" cy="812800"/>
            </a:xfrm>
          </p:grpSpPr>
          <p:sp>
            <p:nvSpPr>
              <p:cNvPr name="Freeform 131" id="1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132" id="1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133" id="133"/>
            <p:cNvSpPr/>
            <p:nvPr/>
          </p:nvSpPr>
          <p:spPr>
            <a:xfrm flipV="true">
              <a:off x="915159" y="1970815"/>
              <a:ext cx="413269" cy="672819"/>
            </a:xfrm>
            <a:prstGeom prst="line">
              <a:avLst/>
            </a:prstGeom>
            <a:ln cap="flat" w="85286">
              <a:solidFill>
                <a:srgbClr val="E4E9EA"/>
              </a:solidFill>
              <a:prstDash val="solid"/>
              <a:headEnd type="none" len="sm" w="sm"/>
              <a:tailEnd type="none" len="sm" w="sm"/>
            </a:ln>
          </p:spPr>
        </p:sp>
        <p:sp>
          <p:nvSpPr>
            <p:cNvPr name="AutoShape 134" id="134"/>
            <p:cNvSpPr/>
            <p:nvPr/>
          </p:nvSpPr>
          <p:spPr>
            <a:xfrm flipV="true">
              <a:off x="1482593" y="725944"/>
              <a:ext cx="3626" cy="856315"/>
            </a:xfrm>
            <a:prstGeom prst="line">
              <a:avLst/>
            </a:prstGeom>
            <a:ln cap="flat" w="85286">
              <a:solidFill>
                <a:srgbClr val="E4E9EA"/>
              </a:solidFill>
              <a:prstDash val="solid"/>
              <a:headEnd type="none" len="sm" w="sm"/>
              <a:tailEnd type="none" len="sm" w="sm"/>
            </a:ln>
          </p:spPr>
        </p:sp>
        <p:sp>
          <p:nvSpPr>
            <p:cNvPr name="AutoShape 135" id="135"/>
            <p:cNvSpPr/>
            <p:nvPr/>
          </p:nvSpPr>
          <p:spPr>
            <a:xfrm flipH="true">
              <a:off x="1733804" y="1479999"/>
              <a:ext cx="842495" cy="204880"/>
            </a:xfrm>
            <a:prstGeom prst="line">
              <a:avLst/>
            </a:prstGeom>
            <a:ln cap="flat" w="85286">
              <a:solidFill>
                <a:srgbClr val="E4E9EA"/>
              </a:solidFill>
              <a:prstDash val="solid"/>
              <a:headEnd type="none" len="sm" w="sm"/>
              <a:tailEnd type="none" len="sm" w="sm"/>
            </a:ln>
          </p:spPr>
        </p:sp>
        <p:sp>
          <p:nvSpPr>
            <p:cNvPr name="AutoShape 136" id="136"/>
            <p:cNvSpPr/>
            <p:nvPr/>
          </p:nvSpPr>
          <p:spPr>
            <a:xfrm flipH="true" flipV="true">
              <a:off x="447253" y="1685199"/>
              <a:ext cx="863140" cy="82230"/>
            </a:xfrm>
            <a:prstGeom prst="line">
              <a:avLst/>
            </a:prstGeom>
            <a:ln cap="flat" w="85286">
              <a:solidFill>
                <a:srgbClr val="E4E9EA"/>
              </a:solidFill>
              <a:prstDash val="solid"/>
              <a:headEnd type="none" len="sm" w="sm"/>
              <a:tailEnd type="none" len="sm" w="sm"/>
            </a:ln>
          </p:spPr>
        </p:sp>
        <p:sp>
          <p:nvSpPr>
            <p:cNvPr name="AutoShape 137" id="137"/>
            <p:cNvSpPr/>
            <p:nvPr/>
          </p:nvSpPr>
          <p:spPr>
            <a:xfrm flipH="true" flipV="true">
              <a:off x="1518960" y="1975928"/>
              <a:ext cx="1190630" cy="331296"/>
            </a:xfrm>
            <a:prstGeom prst="line">
              <a:avLst/>
            </a:prstGeom>
            <a:ln cap="flat" w="85286">
              <a:solidFill>
                <a:srgbClr val="E4E9EA"/>
              </a:solidFill>
              <a:prstDash val="solid"/>
              <a:headEnd type="none" len="sm" w="sm"/>
              <a:tailEnd type="none" len="sm" w="sm"/>
            </a:ln>
          </p:spPr>
        </p:sp>
        <p:grpSp>
          <p:nvGrpSpPr>
            <p:cNvPr name="Group 138" id="138"/>
            <p:cNvGrpSpPr/>
            <p:nvPr/>
          </p:nvGrpSpPr>
          <p:grpSpPr>
            <a:xfrm rot="0">
              <a:off x="1007525" y="0"/>
              <a:ext cx="953761" cy="953761"/>
              <a:chOff x="0" y="0"/>
              <a:chExt cx="812800" cy="812800"/>
            </a:xfrm>
          </p:grpSpPr>
          <p:sp>
            <p:nvSpPr>
              <p:cNvPr name="Freeform 139" id="1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40" id="1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1" id="141"/>
            <p:cNvGrpSpPr/>
            <p:nvPr/>
          </p:nvGrpSpPr>
          <p:grpSpPr>
            <a:xfrm rot="0">
              <a:off x="2346783" y="1948496"/>
              <a:ext cx="953761" cy="953761"/>
              <a:chOff x="0" y="0"/>
              <a:chExt cx="812800" cy="812800"/>
            </a:xfrm>
          </p:grpSpPr>
          <p:sp>
            <p:nvSpPr>
              <p:cNvPr name="Freeform 142" id="1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43" id="1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4" id="144"/>
            <p:cNvGrpSpPr/>
            <p:nvPr/>
          </p:nvGrpSpPr>
          <p:grpSpPr>
            <a:xfrm rot="0">
              <a:off x="0" y="1438564"/>
              <a:ext cx="455436" cy="455436"/>
              <a:chOff x="0" y="0"/>
              <a:chExt cx="812800" cy="812800"/>
            </a:xfrm>
          </p:grpSpPr>
          <p:sp>
            <p:nvSpPr>
              <p:cNvPr name="Freeform 145" id="1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46" id="1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7" id="147"/>
            <p:cNvGrpSpPr/>
            <p:nvPr/>
          </p:nvGrpSpPr>
          <p:grpSpPr>
            <a:xfrm rot="0">
              <a:off x="2493303" y="1210846"/>
              <a:ext cx="455436" cy="455436"/>
              <a:chOff x="0" y="0"/>
              <a:chExt cx="812800" cy="812800"/>
            </a:xfrm>
          </p:grpSpPr>
          <p:sp>
            <p:nvSpPr>
              <p:cNvPr name="Freeform 148" id="1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49" id="14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0" id="150"/>
            <p:cNvGrpSpPr/>
            <p:nvPr/>
          </p:nvGrpSpPr>
          <p:grpSpPr>
            <a:xfrm rot="0">
              <a:off x="677473" y="2425377"/>
              <a:ext cx="455436" cy="455436"/>
              <a:chOff x="0" y="0"/>
              <a:chExt cx="812800" cy="812800"/>
            </a:xfrm>
          </p:grpSpPr>
          <p:sp>
            <p:nvSpPr>
              <p:cNvPr name="Freeform 151" id="1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52" id="15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3" id="153"/>
            <p:cNvGrpSpPr/>
            <p:nvPr/>
          </p:nvGrpSpPr>
          <p:grpSpPr>
            <a:xfrm rot="0">
              <a:off x="1254681" y="1514110"/>
              <a:ext cx="505695" cy="505695"/>
              <a:chOff x="0" y="0"/>
              <a:chExt cx="812800" cy="812800"/>
            </a:xfrm>
          </p:grpSpPr>
          <p:sp>
            <p:nvSpPr>
              <p:cNvPr name="Freeform 154" id="15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55" id="15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6" id="156"/>
            <p:cNvGrpSpPr/>
            <p:nvPr/>
          </p:nvGrpSpPr>
          <p:grpSpPr>
            <a:xfrm rot="0">
              <a:off x="2458799" y="2060513"/>
              <a:ext cx="729728" cy="729728"/>
              <a:chOff x="0" y="0"/>
              <a:chExt cx="812800" cy="812800"/>
            </a:xfrm>
          </p:grpSpPr>
          <p:sp>
            <p:nvSpPr>
              <p:cNvPr name="Freeform 157" id="1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58" id="15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9" id="159"/>
            <p:cNvGrpSpPr/>
            <p:nvPr/>
          </p:nvGrpSpPr>
          <p:grpSpPr>
            <a:xfrm rot="0">
              <a:off x="1121794" y="112017"/>
              <a:ext cx="729728" cy="729728"/>
              <a:chOff x="0" y="0"/>
              <a:chExt cx="812800" cy="812800"/>
            </a:xfrm>
          </p:grpSpPr>
          <p:sp>
            <p:nvSpPr>
              <p:cNvPr name="Freeform 160" id="16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61" id="16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2" id="162"/>
            <p:cNvGrpSpPr/>
            <p:nvPr/>
          </p:nvGrpSpPr>
          <p:grpSpPr>
            <a:xfrm rot="0">
              <a:off x="2560373" y="1279650"/>
              <a:ext cx="317827" cy="317827"/>
              <a:chOff x="0" y="0"/>
              <a:chExt cx="812800" cy="812800"/>
            </a:xfrm>
          </p:grpSpPr>
          <p:sp>
            <p:nvSpPr>
              <p:cNvPr name="Freeform 163" id="1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64" id="16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5" id="165"/>
            <p:cNvGrpSpPr/>
            <p:nvPr/>
          </p:nvGrpSpPr>
          <p:grpSpPr>
            <a:xfrm rot="0">
              <a:off x="68804" y="1507368"/>
              <a:ext cx="317827" cy="317827"/>
              <a:chOff x="0" y="0"/>
              <a:chExt cx="812800" cy="812800"/>
            </a:xfrm>
          </p:grpSpPr>
          <p:sp>
            <p:nvSpPr>
              <p:cNvPr name="Freeform 166" id="16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67" id="16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8" id="168"/>
            <p:cNvGrpSpPr/>
            <p:nvPr/>
          </p:nvGrpSpPr>
          <p:grpSpPr>
            <a:xfrm rot="0">
              <a:off x="746278" y="2494181"/>
              <a:ext cx="317827" cy="317827"/>
              <a:chOff x="0" y="0"/>
              <a:chExt cx="812800" cy="812800"/>
            </a:xfrm>
          </p:grpSpPr>
          <p:sp>
            <p:nvSpPr>
              <p:cNvPr name="Freeform 169" id="16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70" id="17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171" id="171"/>
          <p:cNvGrpSpPr/>
          <p:nvPr/>
        </p:nvGrpSpPr>
        <p:grpSpPr>
          <a:xfrm rot="4343178">
            <a:off x="5133244" y="3583213"/>
            <a:ext cx="2841791" cy="2498864"/>
            <a:chOff x="0" y="0"/>
            <a:chExt cx="3789055" cy="3331818"/>
          </a:xfrm>
        </p:grpSpPr>
        <p:grpSp>
          <p:nvGrpSpPr>
            <p:cNvPr name="Group 172" id="172"/>
            <p:cNvGrpSpPr/>
            <p:nvPr/>
          </p:nvGrpSpPr>
          <p:grpSpPr>
            <a:xfrm rot="0">
              <a:off x="1300591" y="1598417"/>
              <a:ext cx="860133" cy="860133"/>
              <a:chOff x="0" y="0"/>
              <a:chExt cx="812800" cy="812800"/>
            </a:xfrm>
          </p:grpSpPr>
          <p:sp>
            <p:nvSpPr>
              <p:cNvPr name="Freeform 173" id="1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174" id="17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175" id="175"/>
            <p:cNvSpPr/>
            <p:nvPr/>
          </p:nvSpPr>
          <p:spPr>
            <a:xfrm flipV="true">
              <a:off x="1050612" y="2262514"/>
              <a:ext cx="474437" cy="772402"/>
            </a:xfrm>
            <a:prstGeom prst="line">
              <a:avLst/>
            </a:prstGeom>
            <a:ln cap="flat" w="97909">
              <a:solidFill>
                <a:srgbClr val="E4E9EA"/>
              </a:solidFill>
              <a:prstDash val="solid"/>
              <a:headEnd type="none" len="sm" w="sm"/>
              <a:tailEnd type="none" len="sm" w="sm"/>
            </a:ln>
          </p:spPr>
        </p:sp>
        <p:sp>
          <p:nvSpPr>
            <p:cNvPr name="AutoShape 176" id="176"/>
            <p:cNvSpPr/>
            <p:nvPr/>
          </p:nvSpPr>
          <p:spPr>
            <a:xfrm flipV="true">
              <a:off x="1702030" y="833390"/>
              <a:ext cx="4163" cy="983057"/>
            </a:xfrm>
            <a:prstGeom prst="line">
              <a:avLst/>
            </a:prstGeom>
            <a:ln cap="flat" w="97909">
              <a:solidFill>
                <a:srgbClr val="E4E9EA"/>
              </a:solidFill>
              <a:prstDash val="solid"/>
              <a:headEnd type="none" len="sm" w="sm"/>
              <a:tailEnd type="none" len="sm" w="sm"/>
            </a:ln>
          </p:spPr>
        </p:sp>
        <p:sp>
          <p:nvSpPr>
            <p:cNvPr name="AutoShape 177" id="177"/>
            <p:cNvSpPr/>
            <p:nvPr/>
          </p:nvSpPr>
          <p:spPr>
            <a:xfrm flipH="true">
              <a:off x="1990424" y="1699053"/>
              <a:ext cx="967192" cy="235204"/>
            </a:xfrm>
            <a:prstGeom prst="line">
              <a:avLst/>
            </a:prstGeom>
            <a:ln cap="flat" w="97909">
              <a:solidFill>
                <a:srgbClr val="E4E9EA"/>
              </a:solidFill>
              <a:prstDash val="solid"/>
              <a:headEnd type="none" len="sm" w="sm"/>
              <a:tailEnd type="none" len="sm" w="sm"/>
            </a:ln>
          </p:spPr>
        </p:sp>
        <p:sp>
          <p:nvSpPr>
            <p:cNvPr name="AutoShape 178" id="178"/>
            <p:cNvSpPr/>
            <p:nvPr/>
          </p:nvSpPr>
          <p:spPr>
            <a:xfrm flipH="true" flipV="true">
              <a:off x="513451" y="1934625"/>
              <a:ext cx="990893" cy="94401"/>
            </a:xfrm>
            <a:prstGeom prst="line">
              <a:avLst/>
            </a:prstGeom>
            <a:ln cap="flat" w="97909">
              <a:solidFill>
                <a:srgbClr val="E4E9EA"/>
              </a:solidFill>
              <a:prstDash val="solid"/>
              <a:headEnd type="none" len="sm" w="sm"/>
              <a:tailEnd type="none" len="sm" w="sm"/>
            </a:ln>
          </p:spPr>
        </p:sp>
        <p:sp>
          <p:nvSpPr>
            <p:cNvPr name="AutoShape 179" id="179"/>
            <p:cNvSpPr/>
            <p:nvPr/>
          </p:nvSpPr>
          <p:spPr>
            <a:xfrm flipH="true" flipV="true">
              <a:off x="1743780" y="2268384"/>
              <a:ext cx="1366855" cy="380331"/>
            </a:xfrm>
            <a:prstGeom prst="line">
              <a:avLst/>
            </a:prstGeom>
            <a:ln cap="flat" w="97909">
              <a:solidFill>
                <a:srgbClr val="E4E9EA"/>
              </a:solidFill>
              <a:prstDash val="solid"/>
              <a:headEnd type="none" len="sm" w="sm"/>
              <a:tailEnd type="none" len="sm" w="sm"/>
            </a:ln>
          </p:spPr>
        </p:sp>
        <p:grpSp>
          <p:nvGrpSpPr>
            <p:cNvPr name="Group 180" id="180"/>
            <p:cNvGrpSpPr/>
            <p:nvPr/>
          </p:nvGrpSpPr>
          <p:grpSpPr>
            <a:xfrm rot="0">
              <a:off x="1156649" y="0"/>
              <a:ext cx="1094926" cy="1094926"/>
              <a:chOff x="0" y="0"/>
              <a:chExt cx="812800" cy="812800"/>
            </a:xfrm>
          </p:grpSpPr>
          <p:sp>
            <p:nvSpPr>
              <p:cNvPr name="Freeform 181" id="18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82" id="18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3" id="183"/>
            <p:cNvGrpSpPr/>
            <p:nvPr/>
          </p:nvGrpSpPr>
          <p:grpSpPr>
            <a:xfrm rot="0">
              <a:off x="2694129" y="2236892"/>
              <a:ext cx="1094926" cy="1094926"/>
              <a:chOff x="0" y="0"/>
              <a:chExt cx="812800" cy="812800"/>
            </a:xfrm>
          </p:grpSpPr>
          <p:sp>
            <p:nvSpPr>
              <p:cNvPr name="Freeform 184" id="1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185" id="18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6" id="186"/>
            <p:cNvGrpSpPr/>
            <p:nvPr/>
          </p:nvGrpSpPr>
          <p:grpSpPr>
            <a:xfrm rot="0">
              <a:off x="0" y="1651485"/>
              <a:ext cx="522845" cy="522845"/>
              <a:chOff x="0" y="0"/>
              <a:chExt cx="812800" cy="812800"/>
            </a:xfrm>
          </p:grpSpPr>
          <p:sp>
            <p:nvSpPr>
              <p:cNvPr name="Freeform 187" id="18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88" id="18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9" id="189"/>
            <p:cNvGrpSpPr/>
            <p:nvPr/>
          </p:nvGrpSpPr>
          <p:grpSpPr>
            <a:xfrm rot="0">
              <a:off x="2862336" y="1390062"/>
              <a:ext cx="522845" cy="522845"/>
              <a:chOff x="0" y="0"/>
              <a:chExt cx="812800" cy="812800"/>
            </a:xfrm>
          </p:grpSpPr>
          <p:sp>
            <p:nvSpPr>
              <p:cNvPr name="Freeform 190" id="19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91" id="19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2" id="192"/>
            <p:cNvGrpSpPr/>
            <p:nvPr/>
          </p:nvGrpSpPr>
          <p:grpSpPr>
            <a:xfrm rot="0">
              <a:off x="777746" y="2784355"/>
              <a:ext cx="522845" cy="522845"/>
              <a:chOff x="0" y="0"/>
              <a:chExt cx="812800" cy="812800"/>
            </a:xfrm>
          </p:grpSpPr>
          <p:sp>
            <p:nvSpPr>
              <p:cNvPr name="Freeform 193" id="19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194" id="19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5" id="195"/>
            <p:cNvGrpSpPr/>
            <p:nvPr/>
          </p:nvGrpSpPr>
          <p:grpSpPr>
            <a:xfrm rot="0">
              <a:off x="1440386" y="1738213"/>
              <a:ext cx="580542" cy="580542"/>
              <a:chOff x="0" y="0"/>
              <a:chExt cx="812800" cy="812800"/>
            </a:xfrm>
          </p:grpSpPr>
          <p:sp>
            <p:nvSpPr>
              <p:cNvPr name="Freeform 196" id="19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197" id="19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8" id="198"/>
            <p:cNvGrpSpPr/>
            <p:nvPr/>
          </p:nvGrpSpPr>
          <p:grpSpPr>
            <a:xfrm rot="0">
              <a:off x="2822725" y="2365488"/>
              <a:ext cx="837734" cy="837734"/>
              <a:chOff x="0" y="0"/>
              <a:chExt cx="812800" cy="812800"/>
            </a:xfrm>
          </p:grpSpPr>
          <p:sp>
            <p:nvSpPr>
              <p:cNvPr name="Freeform 199" id="1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00" id="20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1" id="201"/>
            <p:cNvGrpSpPr/>
            <p:nvPr/>
          </p:nvGrpSpPr>
          <p:grpSpPr>
            <a:xfrm rot="0">
              <a:off x="1287830" y="128596"/>
              <a:ext cx="837734" cy="837734"/>
              <a:chOff x="0" y="0"/>
              <a:chExt cx="812800" cy="812800"/>
            </a:xfrm>
          </p:grpSpPr>
          <p:sp>
            <p:nvSpPr>
              <p:cNvPr name="Freeform 202" id="20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03" id="20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4" id="204"/>
            <p:cNvGrpSpPr/>
            <p:nvPr/>
          </p:nvGrpSpPr>
          <p:grpSpPr>
            <a:xfrm rot="0">
              <a:off x="2939332" y="1469051"/>
              <a:ext cx="364868" cy="364868"/>
              <a:chOff x="0" y="0"/>
              <a:chExt cx="812800" cy="812800"/>
            </a:xfrm>
          </p:grpSpPr>
          <p:sp>
            <p:nvSpPr>
              <p:cNvPr name="Freeform 205" id="20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06" id="20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7" id="207"/>
            <p:cNvGrpSpPr/>
            <p:nvPr/>
          </p:nvGrpSpPr>
          <p:grpSpPr>
            <a:xfrm rot="0">
              <a:off x="78988" y="1730473"/>
              <a:ext cx="364868" cy="364868"/>
              <a:chOff x="0" y="0"/>
              <a:chExt cx="812800" cy="812800"/>
            </a:xfrm>
          </p:grpSpPr>
          <p:sp>
            <p:nvSpPr>
              <p:cNvPr name="Freeform 208" id="20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09" id="20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0" id="210"/>
            <p:cNvGrpSpPr/>
            <p:nvPr/>
          </p:nvGrpSpPr>
          <p:grpSpPr>
            <a:xfrm rot="0">
              <a:off x="856734" y="2863343"/>
              <a:ext cx="364868" cy="364868"/>
              <a:chOff x="0" y="0"/>
              <a:chExt cx="812800" cy="812800"/>
            </a:xfrm>
          </p:grpSpPr>
          <p:sp>
            <p:nvSpPr>
              <p:cNvPr name="Freeform 211" id="2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12" id="2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grpSp>
        <p:nvGrpSpPr>
          <p:cNvPr name="Group 213" id="213"/>
          <p:cNvGrpSpPr/>
          <p:nvPr/>
        </p:nvGrpSpPr>
        <p:grpSpPr>
          <a:xfrm rot="1233768">
            <a:off x="6365185" y="6143526"/>
            <a:ext cx="2475408" cy="2176693"/>
            <a:chOff x="0" y="0"/>
            <a:chExt cx="3300544" cy="2902257"/>
          </a:xfrm>
        </p:grpSpPr>
        <p:grpSp>
          <p:nvGrpSpPr>
            <p:cNvPr name="Group 214" id="214"/>
            <p:cNvGrpSpPr/>
            <p:nvPr/>
          </p:nvGrpSpPr>
          <p:grpSpPr>
            <a:xfrm rot="0">
              <a:off x="1132909" y="1392338"/>
              <a:ext cx="749238" cy="749238"/>
              <a:chOff x="0" y="0"/>
              <a:chExt cx="812800" cy="812800"/>
            </a:xfrm>
          </p:grpSpPr>
          <p:sp>
            <p:nvSpPr>
              <p:cNvPr name="Freeform 215" id="2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E9EA"/>
              </a:solidFill>
            </p:spPr>
          </p:sp>
          <p:sp>
            <p:nvSpPr>
              <p:cNvPr name="TextBox 216" id="2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217" id="217"/>
            <p:cNvSpPr/>
            <p:nvPr/>
          </p:nvSpPr>
          <p:spPr>
            <a:xfrm flipV="true">
              <a:off x="915159" y="1970815"/>
              <a:ext cx="413269" cy="672819"/>
            </a:xfrm>
            <a:prstGeom prst="line">
              <a:avLst/>
            </a:prstGeom>
            <a:ln cap="flat" w="85286">
              <a:solidFill>
                <a:srgbClr val="E4E9EA"/>
              </a:solidFill>
              <a:prstDash val="solid"/>
              <a:headEnd type="none" len="sm" w="sm"/>
              <a:tailEnd type="none" len="sm" w="sm"/>
            </a:ln>
          </p:spPr>
        </p:sp>
        <p:sp>
          <p:nvSpPr>
            <p:cNvPr name="AutoShape 218" id="218"/>
            <p:cNvSpPr/>
            <p:nvPr/>
          </p:nvSpPr>
          <p:spPr>
            <a:xfrm flipV="true">
              <a:off x="1482593" y="725944"/>
              <a:ext cx="3626" cy="856315"/>
            </a:xfrm>
            <a:prstGeom prst="line">
              <a:avLst/>
            </a:prstGeom>
            <a:ln cap="flat" w="85286">
              <a:solidFill>
                <a:srgbClr val="E4E9EA"/>
              </a:solidFill>
              <a:prstDash val="solid"/>
              <a:headEnd type="none" len="sm" w="sm"/>
              <a:tailEnd type="none" len="sm" w="sm"/>
            </a:ln>
          </p:spPr>
        </p:sp>
        <p:sp>
          <p:nvSpPr>
            <p:cNvPr name="AutoShape 219" id="219"/>
            <p:cNvSpPr/>
            <p:nvPr/>
          </p:nvSpPr>
          <p:spPr>
            <a:xfrm flipH="true">
              <a:off x="1733804" y="1479999"/>
              <a:ext cx="842495" cy="204880"/>
            </a:xfrm>
            <a:prstGeom prst="line">
              <a:avLst/>
            </a:prstGeom>
            <a:ln cap="flat" w="85286">
              <a:solidFill>
                <a:srgbClr val="E4E9EA"/>
              </a:solidFill>
              <a:prstDash val="solid"/>
              <a:headEnd type="none" len="sm" w="sm"/>
              <a:tailEnd type="none" len="sm" w="sm"/>
            </a:ln>
          </p:spPr>
        </p:sp>
        <p:sp>
          <p:nvSpPr>
            <p:cNvPr name="AutoShape 220" id="220"/>
            <p:cNvSpPr/>
            <p:nvPr/>
          </p:nvSpPr>
          <p:spPr>
            <a:xfrm flipH="true" flipV="true">
              <a:off x="447253" y="1685199"/>
              <a:ext cx="863140" cy="82230"/>
            </a:xfrm>
            <a:prstGeom prst="line">
              <a:avLst/>
            </a:prstGeom>
            <a:ln cap="flat" w="85286">
              <a:solidFill>
                <a:srgbClr val="E4E9EA"/>
              </a:solidFill>
              <a:prstDash val="solid"/>
              <a:headEnd type="none" len="sm" w="sm"/>
              <a:tailEnd type="none" len="sm" w="sm"/>
            </a:ln>
          </p:spPr>
        </p:sp>
        <p:sp>
          <p:nvSpPr>
            <p:cNvPr name="AutoShape 221" id="221"/>
            <p:cNvSpPr/>
            <p:nvPr/>
          </p:nvSpPr>
          <p:spPr>
            <a:xfrm flipH="true" flipV="true">
              <a:off x="1518960" y="1975928"/>
              <a:ext cx="1190630" cy="331296"/>
            </a:xfrm>
            <a:prstGeom prst="line">
              <a:avLst/>
            </a:prstGeom>
            <a:ln cap="flat" w="85286">
              <a:solidFill>
                <a:srgbClr val="E4E9EA"/>
              </a:solidFill>
              <a:prstDash val="solid"/>
              <a:headEnd type="none" len="sm" w="sm"/>
              <a:tailEnd type="none" len="sm" w="sm"/>
            </a:ln>
          </p:spPr>
        </p:sp>
        <p:grpSp>
          <p:nvGrpSpPr>
            <p:cNvPr name="Group 222" id="222"/>
            <p:cNvGrpSpPr/>
            <p:nvPr/>
          </p:nvGrpSpPr>
          <p:grpSpPr>
            <a:xfrm rot="0">
              <a:off x="1007525" y="0"/>
              <a:ext cx="953761" cy="953761"/>
              <a:chOff x="0" y="0"/>
              <a:chExt cx="812800" cy="812800"/>
            </a:xfrm>
          </p:grpSpPr>
          <p:sp>
            <p:nvSpPr>
              <p:cNvPr name="Freeform 223" id="2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224" id="2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5" id="225"/>
            <p:cNvGrpSpPr/>
            <p:nvPr/>
          </p:nvGrpSpPr>
          <p:grpSpPr>
            <a:xfrm rot="0">
              <a:off x="2346783" y="1948496"/>
              <a:ext cx="953761" cy="953761"/>
              <a:chOff x="0" y="0"/>
              <a:chExt cx="812800" cy="812800"/>
            </a:xfrm>
          </p:grpSpPr>
          <p:sp>
            <p:nvSpPr>
              <p:cNvPr name="Freeform 226" id="2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F"/>
              </a:solidFill>
            </p:spPr>
          </p:sp>
          <p:sp>
            <p:nvSpPr>
              <p:cNvPr name="TextBox 227" id="2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8" id="228"/>
            <p:cNvGrpSpPr/>
            <p:nvPr/>
          </p:nvGrpSpPr>
          <p:grpSpPr>
            <a:xfrm rot="0">
              <a:off x="0" y="1438564"/>
              <a:ext cx="455436" cy="455436"/>
              <a:chOff x="0" y="0"/>
              <a:chExt cx="812800" cy="812800"/>
            </a:xfrm>
          </p:grpSpPr>
          <p:sp>
            <p:nvSpPr>
              <p:cNvPr name="Freeform 229" id="2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30" id="2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1" id="231"/>
            <p:cNvGrpSpPr/>
            <p:nvPr/>
          </p:nvGrpSpPr>
          <p:grpSpPr>
            <a:xfrm rot="0">
              <a:off x="2493303" y="1210846"/>
              <a:ext cx="455436" cy="455436"/>
              <a:chOff x="0" y="0"/>
              <a:chExt cx="812800" cy="812800"/>
            </a:xfrm>
          </p:grpSpPr>
          <p:sp>
            <p:nvSpPr>
              <p:cNvPr name="Freeform 232" id="2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33" id="2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4" id="234"/>
            <p:cNvGrpSpPr/>
            <p:nvPr/>
          </p:nvGrpSpPr>
          <p:grpSpPr>
            <a:xfrm rot="0">
              <a:off x="677473" y="2425377"/>
              <a:ext cx="455436" cy="455436"/>
              <a:chOff x="0" y="0"/>
              <a:chExt cx="812800" cy="812800"/>
            </a:xfrm>
          </p:grpSpPr>
          <p:sp>
            <p:nvSpPr>
              <p:cNvPr name="Freeform 235" id="2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C4ED"/>
              </a:solidFill>
            </p:spPr>
          </p:sp>
          <p:sp>
            <p:nvSpPr>
              <p:cNvPr name="TextBox 236" id="2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7" id="237"/>
            <p:cNvGrpSpPr/>
            <p:nvPr/>
          </p:nvGrpSpPr>
          <p:grpSpPr>
            <a:xfrm rot="0">
              <a:off x="1254681" y="1514110"/>
              <a:ext cx="505695" cy="505695"/>
              <a:chOff x="0" y="0"/>
              <a:chExt cx="812800" cy="812800"/>
            </a:xfrm>
          </p:grpSpPr>
          <p:sp>
            <p:nvSpPr>
              <p:cNvPr name="Freeform 238" id="2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39" id="2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0" id="240"/>
            <p:cNvGrpSpPr/>
            <p:nvPr/>
          </p:nvGrpSpPr>
          <p:grpSpPr>
            <a:xfrm rot="0">
              <a:off x="2458799" y="2060513"/>
              <a:ext cx="729728" cy="729728"/>
              <a:chOff x="0" y="0"/>
              <a:chExt cx="812800" cy="812800"/>
            </a:xfrm>
          </p:grpSpPr>
          <p:sp>
            <p:nvSpPr>
              <p:cNvPr name="Freeform 241" id="2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42" id="2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3" id="243"/>
            <p:cNvGrpSpPr/>
            <p:nvPr/>
          </p:nvGrpSpPr>
          <p:grpSpPr>
            <a:xfrm rot="0">
              <a:off x="1121794" y="112017"/>
              <a:ext cx="729728" cy="729728"/>
              <a:chOff x="0" y="0"/>
              <a:chExt cx="812800" cy="812800"/>
            </a:xfrm>
          </p:grpSpPr>
          <p:sp>
            <p:nvSpPr>
              <p:cNvPr name="Freeform 244" id="2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45" id="24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6" id="246"/>
            <p:cNvGrpSpPr/>
            <p:nvPr/>
          </p:nvGrpSpPr>
          <p:grpSpPr>
            <a:xfrm rot="0">
              <a:off x="2560373" y="1279650"/>
              <a:ext cx="317827" cy="317827"/>
              <a:chOff x="0" y="0"/>
              <a:chExt cx="812800" cy="812800"/>
            </a:xfrm>
          </p:grpSpPr>
          <p:sp>
            <p:nvSpPr>
              <p:cNvPr name="Freeform 247" id="2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48" id="24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9" id="249"/>
            <p:cNvGrpSpPr/>
            <p:nvPr/>
          </p:nvGrpSpPr>
          <p:grpSpPr>
            <a:xfrm rot="0">
              <a:off x="68804" y="1507368"/>
              <a:ext cx="317827" cy="317827"/>
              <a:chOff x="0" y="0"/>
              <a:chExt cx="812800" cy="812800"/>
            </a:xfrm>
          </p:grpSpPr>
          <p:sp>
            <p:nvSpPr>
              <p:cNvPr name="Freeform 250" id="2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51" id="25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2" id="252"/>
            <p:cNvGrpSpPr/>
            <p:nvPr/>
          </p:nvGrpSpPr>
          <p:grpSpPr>
            <a:xfrm rot="0">
              <a:off x="746278" y="2494181"/>
              <a:ext cx="317827" cy="317827"/>
              <a:chOff x="0" y="0"/>
              <a:chExt cx="812800" cy="812800"/>
            </a:xfrm>
          </p:grpSpPr>
          <p:sp>
            <p:nvSpPr>
              <p:cNvPr name="Freeform 253" id="2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EFE"/>
              </a:solidFill>
            </p:spPr>
          </p:sp>
          <p:sp>
            <p:nvSpPr>
              <p:cNvPr name="TextBox 254" id="25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6.xml><?xml version="1.0" encoding="utf-8"?>
<p:sld xmlns:p="http://schemas.openxmlformats.org/presentationml/2006/main" xmlns:a="http://schemas.openxmlformats.org/drawingml/2006/main">
  <p:cSld>
    <p:bg>
      <p:bgPr>
        <a:solidFill>
          <a:srgbClr val="FFFEFE"/>
        </a:solidFill>
      </p:bgPr>
    </p:bg>
    <p:spTree>
      <p:nvGrpSpPr>
        <p:cNvPr id="1" name=""/>
        <p:cNvGrpSpPr/>
        <p:nvPr/>
      </p:nvGrpSpPr>
      <p:grpSpPr>
        <a:xfrm>
          <a:off x="0" y="0"/>
          <a:ext cx="0" cy="0"/>
          <a:chOff x="0" y="0"/>
          <a:chExt cx="0" cy="0"/>
        </a:xfrm>
      </p:grpSpPr>
      <p:sp>
        <p:nvSpPr>
          <p:cNvPr name="AutoShape 2" id="2"/>
          <p:cNvSpPr/>
          <p:nvPr/>
        </p:nvSpPr>
        <p:spPr>
          <a:xfrm>
            <a:off x="9662000" y="9248775"/>
            <a:ext cx="8346765" cy="0"/>
          </a:xfrm>
          <a:prstGeom prst="line">
            <a:avLst/>
          </a:prstGeom>
          <a:ln cap="rnd" w="19050">
            <a:solidFill>
              <a:srgbClr val="243762"/>
            </a:solidFill>
            <a:prstDash val="solid"/>
            <a:headEnd type="none" len="sm" w="sm"/>
            <a:tailEnd type="none" len="sm" w="sm"/>
          </a:ln>
        </p:spPr>
      </p:sp>
      <p:sp>
        <p:nvSpPr>
          <p:cNvPr name="TextBox 3" id="3"/>
          <p:cNvSpPr txBox="true"/>
          <p:nvPr/>
        </p:nvSpPr>
        <p:spPr>
          <a:xfrm rot="0">
            <a:off x="888102" y="366847"/>
            <a:ext cx="15963464" cy="2079625"/>
          </a:xfrm>
          <a:prstGeom prst="rect">
            <a:avLst/>
          </a:prstGeom>
        </p:spPr>
        <p:txBody>
          <a:bodyPr anchor="t" rtlCol="false" tIns="0" lIns="0" bIns="0" rIns="0">
            <a:spAutoFit/>
          </a:bodyPr>
          <a:lstStyle/>
          <a:p>
            <a:pPr>
              <a:lnSpc>
                <a:spcPts val="5599"/>
              </a:lnSpc>
              <a:spcBef>
                <a:spcPct val="0"/>
              </a:spcBef>
            </a:pPr>
            <a:r>
              <a:rPr lang="en-US" sz="3999">
                <a:solidFill>
                  <a:srgbClr val="243762"/>
                </a:solidFill>
                <a:latin typeface="Nunito 1 Bold"/>
              </a:rPr>
              <a:t> </a:t>
            </a:r>
            <a:r>
              <a:rPr lang="en-US" sz="3999">
                <a:solidFill>
                  <a:srgbClr val="243762"/>
                </a:solidFill>
                <a:latin typeface="Nunito 1 Bold"/>
              </a:rPr>
              <a:t>Je nach euren Privatsphäre-Einstellungen und der gewählten Social-Media-Plattform kann eure Zielgruppe aus verschiedenen Personen bestehen: </a:t>
            </a:r>
          </a:p>
        </p:txBody>
      </p:sp>
      <p:sp>
        <p:nvSpPr>
          <p:cNvPr name="TextBox 4" id="4"/>
          <p:cNvSpPr txBox="true"/>
          <p:nvPr/>
        </p:nvSpPr>
        <p:spPr>
          <a:xfrm rot="0">
            <a:off x="413684" y="2756855"/>
            <a:ext cx="9634743" cy="7089775"/>
          </a:xfrm>
          <a:prstGeom prst="rect">
            <a:avLst/>
          </a:prstGeom>
        </p:spPr>
        <p:txBody>
          <a:bodyPr anchor="t" rtlCol="false" tIns="0" lIns="0" bIns="0" rIns="0">
            <a:spAutoFit/>
          </a:bodyPr>
          <a:lstStyle/>
          <a:p>
            <a:pPr marL="863596" indent="-431798" lvl="1">
              <a:lnSpc>
                <a:spcPts val="5599"/>
              </a:lnSpc>
              <a:buFont typeface="Arial"/>
              <a:buChar char="•"/>
            </a:pPr>
            <a:r>
              <a:rPr lang="en-US" sz="3999" spc="-39">
                <a:solidFill>
                  <a:srgbClr val="243762"/>
                </a:solidFill>
                <a:latin typeface="Nunito 1 Bold"/>
              </a:rPr>
              <a:t>nur aus euren engsten Freund*innen, euren Abonnent*innen oder euren Kontakten</a:t>
            </a:r>
            <a:r>
              <a:rPr lang="en-US" sz="3999" spc="-39">
                <a:solidFill>
                  <a:srgbClr val="243762"/>
                </a:solidFill>
                <a:latin typeface="Nunito 1 Bold"/>
              </a:rPr>
              <a:t> </a:t>
            </a:r>
          </a:p>
          <a:p>
            <a:pPr marL="863596" indent="-431798" lvl="1">
              <a:lnSpc>
                <a:spcPts val="5599"/>
              </a:lnSpc>
              <a:buFont typeface="Arial"/>
              <a:buChar char="•"/>
            </a:pPr>
            <a:r>
              <a:rPr lang="en-US" sz="3999" spc="-39">
                <a:solidFill>
                  <a:srgbClr val="243762"/>
                </a:solidFill>
                <a:latin typeface="Nunito 1 Bold"/>
              </a:rPr>
              <a:t>allen Nutzer*innen der Social-Media-Plattform </a:t>
            </a:r>
          </a:p>
          <a:p>
            <a:pPr algn="l" marL="863596" indent="-431798" lvl="1">
              <a:lnSpc>
                <a:spcPts val="5599"/>
              </a:lnSpc>
              <a:buFont typeface="Arial"/>
              <a:buChar char="•"/>
            </a:pPr>
            <a:r>
              <a:rPr lang="en-US" sz="3999" spc="-39">
                <a:solidFill>
                  <a:srgbClr val="243762"/>
                </a:solidFill>
                <a:latin typeface="Nunito 1 Bold"/>
              </a:rPr>
              <a:t>allen, die </a:t>
            </a:r>
            <a:r>
              <a:rPr lang="en-US" sz="3999" spc="-39">
                <a:solidFill>
                  <a:srgbClr val="243762"/>
                </a:solidFill>
                <a:latin typeface="Nunito 1 Bold"/>
              </a:rPr>
              <a:t>online nach euch suchen</a:t>
            </a:r>
          </a:p>
          <a:p>
            <a:pPr algn="l">
              <a:lnSpc>
                <a:spcPts val="5599"/>
              </a:lnSpc>
            </a:pPr>
          </a:p>
          <a:p>
            <a:pPr>
              <a:lnSpc>
                <a:spcPts val="5599"/>
              </a:lnSpc>
            </a:pPr>
            <a:r>
              <a:rPr lang="en-US" sz="3999" spc="-39">
                <a:solidFill>
                  <a:srgbClr val="243762"/>
                </a:solidFill>
                <a:latin typeface="Nunito 1 Bold"/>
              </a:rPr>
              <a:t>Doch unabhängig davon, wer die Zielgruppe ist, können Informationen kopiert und woanders gepostet werden.</a:t>
            </a:r>
          </a:p>
        </p:txBody>
      </p:sp>
      <p:grpSp>
        <p:nvGrpSpPr>
          <p:cNvPr name="Group 5" id="5"/>
          <p:cNvGrpSpPr/>
          <p:nvPr/>
        </p:nvGrpSpPr>
        <p:grpSpPr>
          <a:xfrm rot="0">
            <a:off x="9822850" y="6335080"/>
            <a:ext cx="3739491" cy="2850359"/>
            <a:chOff x="0" y="0"/>
            <a:chExt cx="4985988" cy="3800478"/>
          </a:xfrm>
        </p:grpSpPr>
        <p:grpSp>
          <p:nvGrpSpPr>
            <p:cNvPr name="Group 6" id="6"/>
            <p:cNvGrpSpPr/>
            <p:nvPr/>
          </p:nvGrpSpPr>
          <p:grpSpPr>
            <a:xfrm rot="0">
              <a:off x="268993" y="0"/>
              <a:ext cx="4448002" cy="2819044"/>
              <a:chOff x="0" y="0"/>
              <a:chExt cx="2192281" cy="1389419"/>
            </a:xfrm>
          </p:grpSpPr>
          <p:sp>
            <p:nvSpPr>
              <p:cNvPr name="Freeform 7" id="7"/>
              <p:cNvSpPr/>
              <p:nvPr/>
            </p:nvSpPr>
            <p:spPr>
              <a:xfrm flipH="false" flipV="false" rot="0">
                <a:off x="0" y="0"/>
                <a:ext cx="2192281" cy="1389419"/>
              </a:xfrm>
              <a:custGeom>
                <a:avLst/>
                <a:gdLst/>
                <a:ahLst/>
                <a:cxnLst/>
                <a:rect r="r" b="b" t="t" l="l"/>
                <a:pathLst>
                  <a:path h="1389419" w="2192281">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name="TextBox 8" id="8"/>
              <p:cNvSpPr txBox="true"/>
              <p:nvPr/>
            </p:nvSpPr>
            <p:spPr>
              <a:xfrm>
                <a:off x="0" y="-38100"/>
                <a:ext cx="2192281" cy="1427519"/>
              </a:xfrm>
              <a:prstGeom prst="rect">
                <a:avLst/>
              </a:prstGeom>
            </p:spPr>
            <p:txBody>
              <a:bodyPr anchor="ctr" rtlCol="false" tIns="30440" lIns="30440" bIns="30440" rIns="30440"/>
              <a:lstStyle/>
              <a:p>
                <a:pPr algn="ctr">
                  <a:lnSpc>
                    <a:spcPts val="2659"/>
                  </a:lnSpc>
                </a:pPr>
              </a:p>
            </p:txBody>
          </p:sp>
        </p:grpSp>
        <p:grpSp>
          <p:nvGrpSpPr>
            <p:cNvPr name="Group 9" id="9"/>
            <p:cNvGrpSpPr/>
            <p:nvPr/>
          </p:nvGrpSpPr>
          <p:grpSpPr>
            <a:xfrm rot="0">
              <a:off x="0" y="2914162"/>
              <a:ext cx="4985988" cy="886316"/>
              <a:chOff x="0" y="0"/>
              <a:chExt cx="2476227" cy="440178"/>
            </a:xfrm>
          </p:grpSpPr>
          <p:sp>
            <p:nvSpPr>
              <p:cNvPr name="Freeform 10" id="10"/>
              <p:cNvSpPr/>
              <p:nvPr/>
            </p:nvSpPr>
            <p:spPr>
              <a:xfrm flipH="false" flipV="false" rot="0">
                <a:off x="0" y="0"/>
                <a:ext cx="2476228" cy="440178"/>
              </a:xfrm>
              <a:custGeom>
                <a:avLst/>
                <a:gdLst/>
                <a:ahLst/>
                <a:cxnLst/>
                <a:rect r="r" b="b" t="t" l="l"/>
                <a:pathLst>
                  <a:path h="440178" w="2476228">
                    <a:moveTo>
                      <a:pt x="203200" y="0"/>
                    </a:moveTo>
                    <a:lnTo>
                      <a:pt x="2273028" y="0"/>
                    </a:lnTo>
                    <a:lnTo>
                      <a:pt x="2476228" y="440178"/>
                    </a:lnTo>
                    <a:lnTo>
                      <a:pt x="0" y="440178"/>
                    </a:lnTo>
                    <a:lnTo>
                      <a:pt x="203200" y="0"/>
                    </a:lnTo>
                    <a:close/>
                  </a:path>
                </a:pathLst>
              </a:custGeom>
              <a:solidFill>
                <a:srgbClr val="A46A9C"/>
              </a:solidFill>
            </p:spPr>
          </p:sp>
          <p:sp>
            <p:nvSpPr>
              <p:cNvPr name="TextBox 11" id="11"/>
              <p:cNvSpPr txBox="true"/>
              <p:nvPr/>
            </p:nvSpPr>
            <p:spPr>
              <a:xfrm>
                <a:off x="127000" y="-38100"/>
                <a:ext cx="2222227" cy="478278"/>
              </a:xfrm>
              <a:prstGeom prst="rect">
                <a:avLst/>
              </a:prstGeom>
            </p:spPr>
            <p:txBody>
              <a:bodyPr anchor="ctr" rtlCol="false" tIns="30440" lIns="30440" bIns="30440" rIns="30440"/>
              <a:lstStyle/>
              <a:p>
                <a:pPr algn="ctr">
                  <a:lnSpc>
                    <a:spcPts val="2659"/>
                  </a:lnSpc>
                </a:pPr>
              </a:p>
            </p:txBody>
          </p:sp>
        </p:grpSp>
        <p:grpSp>
          <p:nvGrpSpPr>
            <p:cNvPr name="Group 12" id="12"/>
            <p:cNvGrpSpPr/>
            <p:nvPr/>
          </p:nvGrpSpPr>
          <p:grpSpPr>
            <a:xfrm rot="0">
              <a:off x="410505" y="148012"/>
              <a:ext cx="4164978" cy="2523021"/>
              <a:chOff x="0" y="0"/>
              <a:chExt cx="2052787" cy="1243518"/>
            </a:xfrm>
          </p:grpSpPr>
          <p:sp>
            <p:nvSpPr>
              <p:cNvPr name="Freeform 13" id="13"/>
              <p:cNvSpPr/>
              <p:nvPr/>
            </p:nvSpPr>
            <p:spPr>
              <a:xfrm flipH="false" flipV="false" rot="0">
                <a:off x="0" y="0"/>
                <a:ext cx="2052787" cy="1243518"/>
              </a:xfrm>
              <a:custGeom>
                <a:avLst/>
                <a:gdLst/>
                <a:ahLst/>
                <a:cxnLst/>
                <a:rect r="r" b="b" t="t" l="l"/>
                <a:pathLst>
                  <a:path h="1243518" w="2052787">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name="TextBox 14" id="14"/>
              <p:cNvSpPr txBox="true"/>
              <p:nvPr/>
            </p:nvSpPr>
            <p:spPr>
              <a:xfrm>
                <a:off x="0" y="-38100"/>
                <a:ext cx="2052787" cy="1281618"/>
              </a:xfrm>
              <a:prstGeom prst="rect">
                <a:avLst/>
              </a:prstGeom>
            </p:spPr>
            <p:txBody>
              <a:bodyPr anchor="ctr" rtlCol="false" tIns="30440" lIns="30440" bIns="30440" rIns="30440"/>
              <a:lstStyle/>
              <a:p>
                <a:pPr algn="ctr">
                  <a:lnSpc>
                    <a:spcPts val="2659"/>
                  </a:lnSpc>
                </a:pPr>
              </a:p>
            </p:txBody>
          </p:sp>
        </p:grpSp>
      </p:grpSp>
      <p:grpSp>
        <p:nvGrpSpPr>
          <p:cNvPr name="Group 15" id="15"/>
          <p:cNvGrpSpPr/>
          <p:nvPr/>
        </p:nvGrpSpPr>
        <p:grpSpPr>
          <a:xfrm rot="0">
            <a:off x="15155720" y="5672543"/>
            <a:ext cx="220561" cy="220056"/>
            <a:chOff x="0" y="0"/>
            <a:chExt cx="554990" cy="553720"/>
          </a:xfrm>
        </p:grpSpPr>
        <p:sp>
          <p:nvSpPr>
            <p:cNvPr name="Freeform 16" id="16"/>
            <p:cNvSpPr/>
            <p:nvPr/>
          </p:nvSpPr>
          <p:spPr>
            <a:xfrm flipH="false" flipV="false" rot="0">
              <a:off x="48260" y="44450"/>
              <a:ext cx="449580" cy="461010"/>
            </a:xfrm>
            <a:custGeom>
              <a:avLst/>
              <a:gdLst/>
              <a:ahLst/>
              <a:cxnLst/>
              <a:rect r="r" b="b" t="t" l="l"/>
              <a:pathLst>
                <a:path h="461010" w="449580">
                  <a:moveTo>
                    <a:pt x="449580" y="162560"/>
                  </a:moveTo>
                  <a:cubicBezTo>
                    <a:pt x="449580" y="307340"/>
                    <a:pt x="433070" y="344170"/>
                    <a:pt x="411480" y="372110"/>
                  </a:cubicBezTo>
                  <a:cubicBezTo>
                    <a:pt x="389890" y="400050"/>
                    <a:pt x="356870" y="425450"/>
                    <a:pt x="325120" y="439420"/>
                  </a:cubicBezTo>
                  <a:cubicBezTo>
                    <a:pt x="292100" y="453390"/>
                    <a:pt x="252730" y="461010"/>
                    <a:pt x="217170" y="458470"/>
                  </a:cubicBezTo>
                  <a:cubicBezTo>
                    <a:pt x="181610" y="455930"/>
                    <a:pt x="143510" y="444500"/>
                    <a:pt x="113030" y="426720"/>
                  </a:cubicBezTo>
                  <a:cubicBezTo>
                    <a:pt x="82550" y="40894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17" id="17"/>
          <p:cNvGrpSpPr/>
          <p:nvPr/>
        </p:nvGrpSpPr>
        <p:grpSpPr>
          <a:xfrm rot="0">
            <a:off x="16606274" y="7273502"/>
            <a:ext cx="220561" cy="220561"/>
            <a:chOff x="0" y="0"/>
            <a:chExt cx="554990" cy="554990"/>
          </a:xfrm>
        </p:grpSpPr>
        <p:sp>
          <p:nvSpPr>
            <p:cNvPr name="Freeform 18" id="18"/>
            <p:cNvSpPr/>
            <p:nvPr/>
          </p:nvSpPr>
          <p:spPr>
            <a:xfrm flipH="false" flipV="false" rot="0">
              <a:off x="48260" y="44450"/>
              <a:ext cx="449580" cy="462280"/>
            </a:xfrm>
            <a:custGeom>
              <a:avLst/>
              <a:gdLst/>
              <a:ahLst/>
              <a:cxnLst/>
              <a:rect r="r" b="b" t="t" l="l"/>
              <a:pathLst>
                <a:path h="462280" w="449580">
                  <a:moveTo>
                    <a:pt x="449580" y="163830"/>
                  </a:moveTo>
                  <a:cubicBezTo>
                    <a:pt x="449580" y="307340"/>
                    <a:pt x="433070" y="344170"/>
                    <a:pt x="411480" y="372110"/>
                  </a:cubicBezTo>
                  <a:cubicBezTo>
                    <a:pt x="389890" y="400050"/>
                    <a:pt x="356870" y="424180"/>
                    <a:pt x="325120" y="439420"/>
                  </a:cubicBezTo>
                  <a:cubicBezTo>
                    <a:pt x="292100" y="454660"/>
                    <a:pt x="252730" y="462280"/>
                    <a:pt x="217170" y="459740"/>
                  </a:cubicBezTo>
                  <a:cubicBezTo>
                    <a:pt x="181610" y="457200"/>
                    <a:pt x="143510" y="444500"/>
                    <a:pt x="113030" y="426720"/>
                  </a:cubicBezTo>
                  <a:cubicBezTo>
                    <a:pt x="82550" y="40767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19" id="19"/>
          <p:cNvGrpSpPr/>
          <p:nvPr/>
        </p:nvGrpSpPr>
        <p:grpSpPr>
          <a:xfrm rot="0">
            <a:off x="16798066" y="5850203"/>
            <a:ext cx="220561" cy="220561"/>
            <a:chOff x="0" y="0"/>
            <a:chExt cx="554990" cy="554990"/>
          </a:xfrm>
        </p:grpSpPr>
        <p:sp>
          <p:nvSpPr>
            <p:cNvPr name="Freeform 20" id="20"/>
            <p:cNvSpPr/>
            <p:nvPr/>
          </p:nvSpPr>
          <p:spPr>
            <a:xfrm flipH="false" flipV="false" rot="0">
              <a:off x="48260" y="44450"/>
              <a:ext cx="449580" cy="462280"/>
            </a:xfrm>
            <a:custGeom>
              <a:avLst/>
              <a:gdLst/>
              <a:ahLst/>
              <a:cxnLst/>
              <a:rect r="r" b="b" t="t" l="l"/>
              <a:pathLst>
                <a:path h="462280" w="449580">
                  <a:moveTo>
                    <a:pt x="448310" y="163830"/>
                  </a:moveTo>
                  <a:cubicBezTo>
                    <a:pt x="449580" y="307340"/>
                    <a:pt x="431800" y="344170"/>
                    <a:pt x="410210" y="372110"/>
                  </a:cubicBezTo>
                  <a:cubicBezTo>
                    <a:pt x="388620" y="400050"/>
                    <a:pt x="355600" y="425450"/>
                    <a:pt x="323850" y="439420"/>
                  </a:cubicBezTo>
                  <a:cubicBezTo>
                    <a:pt x="292100" y="453390"/>
                    <a:pt x="252730" y="462280"/>
                    <a:pt x="217170" y="459740"/>
                  </a:cubicBezTo>
                  <a:cubicBezTo>
                    <a:pt x="181610" y="457200"/>
                    <a:pt x="142240" y="44577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5410"/>
                    <a:pt x="60960" y="73660"/>
                    <a:pt x="88900" y="52070"/>
                  </a:cubicBezTo>
                  <a:cubicBezTo>
                    <a:pt x="116840" y="30480"/>
                    <a:pt x="15367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21" id="21"/>
          <p:cNvGrpSpPr/>
          <p:nvPr/>
        </p:nvGrpSpPr>
        <p:grpSpPr>
          <a:xfrm rot="-10800000">
            <a:off x="16009195" y="8012790"/>
            <a:ext cx="1635280" cy="1226460"/>
            <a:chOff x="0" y="0"/>
            <a:chExt cx="812800" cy="609600"/>
          </a:xfrm>
        </p:grpSpPr>
        <p:sp>
          <p:nvSpPr>
            <p:cNvPr name="Freeform 22" id="22"/>
            <p:cNvSpPr/>
            <p:nvPr/>
          </p:nvSpPr>
          <p:spPr>
            <a:xfrm flipH="false" flipV="false" rot="0">
              <a:off x="0" y="0"/>
              <a:ext cx="812800" cy="609600"/>
            </a:xfrm>
            <a:custGeom>
              <a:avLst/>
              <a:gdLst/>
              <a:ahLst/>
              <a:cxnLst/>
              <a:rect r="r" b="b" t="t" l="l"/>
              <a:pathLst>
                <a:path h="609600" w="812800">
                  <a:moveTo>
                    <a:pt x="203200" y="0"/>
                  </a:moveTo>
                  <a:lnTo>
                    <a:pt x="609600" y="0"/>
                  </a:lnTo>
                  <a:lnTo>
                    <a:pt x="812800" y="609600"/>
                  </a:lnTo>
                  <a:lnTo>
                    <a:pt x="0" y="609600"/>
                  </a:lnTo>
                  <a:lnTo>
                    <a:pt x="203200" y="0"/>
                  </a:lnTo>
                  <a:close/>
                </a:path>
              </a:pathLst>
            </a:custGeom>
            <a:solidFill>
              <a:srgbClr val="A46A9C"/>
            </a:solidFill>
          </p:spPr>
        </p:sp>
        <p:sp>
          <p:nvSpPr>
            <p:cNvPr name="TextBox 23" id="23"/>
            <p:cNvSpPr txBox="true"/>
            <p:nvPr/>
          </p:nvSpPr>
          <p:spPr>
            <a:xfrm>
              <a:off x="127000" y="-38100"/>
              <a:ext cx="558800" cy="647700"/>
            </a:xfrm>
            <a:prstGeom prst="rect">
              <a:avLst/>
            </a:prstGeom>
          </p:spPr>
          <p:txBody>
            <a:bodyPr anchor="ctr" rtlCol="false" tIns="26918" lIns="26918" bIns="26918" rIns="26918"/>
            <a:lstStyle/>
            <a:p>
              <a:pPr algn="ctr">
                <a:lnSpc>
                  <a:spcPts val="2659"/>
                </a:lnSpc>
              </a:pPr>
            </a:p>
          </p:txBody>
        </p:sp>
      </p:grpSp>
      <p:grpSp>
        <p:nvGrpSpPr>
          <p:cNvPr name="Group 24" id="24"/>
          <p:cNvGrpSpPr/>
          <p:nvPr/>
        </p:nvGrpSpPr>
        <p:grpSpPr>
          <a:xfrm rot="3519242">
            <a:off x="17099944" y="5906416"/>
            <a:ext cx="951048" cy="1635280"/>
            <a:chOff x="0" y="0"/>
            <a:chExt cx="472709" cy="812800"/>
          </a:xfrm>
        </p:grpSpPr>
        <p:sp>
          <p:nvSpPr>
            <p:cNvPr name="Freeform 25" id="25"/>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6" id="26"/>
            <p:cNvSpPr txBox="true"/>
            <p:nvPr/>
          </p:nvSpPr>
          <p:spPr>
            <a:xfrm>
              <a:off x="44316" y="38100"/>
              <a:ext cx="384076" cy="698500"/>
            </a:xfrm>
            <a:prstGeom prst="rect">
              <a:avLst/>
            </a:prstGeom>
          </p:spPr>
          <p:txBody>
            <a:bodyPr anchor="ctr" rtlCol="false" tIns="26918" lIns="26918" bIns="26918" rIns="26918"/>
            <a:lstStyle/>
            <a:p>
              <a:pPr algn="ctr">
                <a:lnSpc>
                  <a:spcPts val="2659"/>
                </a:lnSpc>
              </a:pPr>
            </a:p>
          </p:txBody>
        </p:sp>
      </p:grpSp>
      <p:grpSp>
        <p:nvGrpSpPr>
          <p:cNvPr name="Group 27" id="27"/>
          <p:cNvGrpSpPr/>
          <p:nvPr/>
        </p:nvGrpSpPr>
        <p:grpSpPr>
          <a:xfrm rot="3096240">
            <a:off x="16916488" y="7155032"/>
            <a:ext cx="591910" cy="1017759"/>
            <a:chOff x="0" y="0"/>
            <a:chExt cx="472709" cy="812800"/>
          </a:xfrm>
        </p:grpSpPr>
        <p:sp>
          <p:nvSpPr>
            <p:cNvPr name="Freeform 28" id="28"/>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9" id="29"/>
            <p:cNvSpPr txBox="true"/>
            <p:nvPr/>
          </p:nvSpPr>
          <p:spPr>
            <a:xfrm>
              <a:off x="44316" y="38100"/>
              <a:ext cx="384076" cy="698500"/>
            </a:xfrm>
            <a:prstGeom prst="rect">
              <a:avLst/>
            </a:prstGeom>
          </p:spPr>
          <p:txBody>
            <a:bodyPr anchor="ctr" rtlCol="false" tIns="26918" lIns="26918" bIns="26918" rIns="26918"/>
            <a:lstStyle/>
            <a:p>
              <a:pPr algn="ctr">
                <a:lnSpc>
                  <a:spcPts val="2659"/>
                </a:lnSpc>
              </a:pPr>
            </a:p>
          </p:txBody>
        </p:sp>
      </p:grpSp>
      <p:grpSp>
        <p:nvGrpSpPr>
          <p:cNvPr name="Group 30" id="30"/>
          <p:cNvGrpSpPr/>
          <p:nvPr/>
        </p:nvGrpSpPr>
        <p:grpSpPr>
          <a:xfrm rot="-2242399">
            <a:off x="15664686" y="6455862"/>
            <a:ext cx="951048" cy="1635280"/>
            <a:chOff x="0" y="0"/>
            <a:chExt cx="472709" cy="812800"/>
          </a:xfrm>
        </p:grpSpPr>
        <p:sp>
          <p:nvSpPr>
            <p:cNvPr name="Freeform 31" id="31"/>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32" id="32"/>
            <p:cNvSpPr txBox="true"/>
            <p:nvPr/>
          </p:nvSpPr>
          <p:spPr>
            <a:xfrm>
              <a:off x="44316" y="38100"/>
              <a:ext cx="384076" cy="698500"/>
            </a:xfrm>
            <a:prstGeom prst="rect">
              <a:avLst/>
            </a:prstGeom>
          </p:spPr>
          <p:txBody>
            <a:bodyPr anchor="ctr" rtlCol="false" tIns="26918" lIns="26918" bIns="26918" rIns="26918"/>
            <a:lstStyle/>
            <a:p>
              <a:pPr algn="ctr">
                <a:lnSpc>
                  <a:spcPts val="2659"/>
                </a:lnSpc>
              </a:pPr>
            </a:p>
          </p:txBody>
        </p:sp>
      </p:grpSp>
      <p:grpSp>
        <p:nvGrpSpPr>
          <p:cNvPr name="Group 33" id="33"/>
          <p:cNvGrpSpPr/>
          <p:nvPr/>
        </p:nvGrpSpPr>
        <p:grpSpPr>
          <a:xfrm rot="-1390728">
            <a:off x="16310319" y="6104667"/>
            <a:ext cx="591910" cy="1017759"/>
            <a:chOff x="0" y="0"/>
            <a:chExt cx="472709" cy="812800"/>
          </a:xfrm>
        </p:grpSpPr>
        <p:sp>
          <p:nvSpPr>
            <p:cNvPr name="Freeform 34" id="34"/>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35" id="35"/>
            <p:cNvSpPr txBox="true"/>
            <p:nvPr/>
          </p:nvSpPr>
          <p:spPr>
            <a:xfrm>
              <a:off x="44316" y="38100"/>
              <a:ext cx="384076" cy="698500"/>
            </a:xfrm>
            <a:prstGeom prst="rect">
              <a:avLst/>
            </a:prstGeom>
          </p:spPr>
          <p:txBody>
            <a:bodyPr anchor="ctr" rtlCol="false" tIns="26918" lIns="26918" bIns="26918" rIns="26918"/>
            <a:lstStyle/>
            <a:p>
              <a:pPr algn="ctr">
                <a:lnSpc>
                  <a:spcPts val="2659"/>
                </a:lnSpc>
              </a:pPr>
            </a:p>
          </p:txBody>
        </p:sp>
      </p:grpSp>
      <p:grpSp>
        <p:nvGrpSpPr>
          <p:cNvPr name="Group 36" id="36"/>
          <p:cNvGrpSpPr/>
          <p:nvPr/>
        </p:nvGrpSpPr>
        <p:grpSpPr>
          <a:xfrm rot="-190789">
            <a:off x="16742642" y="5551234"/>
            <a:ext cx="556016" cy="956043"/>
            <a:chOff x="0" y="0"/>
            <a:chExt cx="472709" cy="812800"/>
          </a:xfrm>
        </p:grpSpPr>
        <p:sp>
          <p:nvSpPr>
            <p:cNvPr name="Freeform 37" id="37"/>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38" id="38"/>
            <p:cNvSpPr txBox="true"/>
            <p:nvPr/>
          </p:nvSpPr>
          <p:spPr>
            <a:xfrm>
              <a:off x="44316" y="38100"/>
              <a:ext cx="384076" cy="698500"/>
            </a:xfrm>
            <a:prstGeom prst="rect">
              <a:avLst/>
            </a:prstGeom>
          </p:spPr>
          <p:txBody>
            <a:bodyPr anchor="ctr" rtlCol="false" tIns="26918" lIns="26918" bIns="26918" rIns="26918"/>
            <a:lstStyle/>
            <a:p>
              <a:pPr algn="ctr">
                <a:lnSpc>
                  <a:spcPts val="2659"/>
                </a:lnSpc>
              </a:pPr>
            </a:p>
          </p:txBody>
        </p:sp>
      </p:grpSp>
      <p:grpSp>
        <p:nvGrpSpPr>
          <p:cNvPr name="Group 39" id="39"/>
          <p:cNvGrpSpPr/>
          <p:nvPr/>
        </p:nvGrpSpPr>
        <p:grpSpPr>
          <a:xfrm rot="0">
            <a:off x="16578515" y="6422046"/>
            <a:ext cx="546103" cy="1679190"/>
            <a:chOff x="0" y="0"/>
            <a:chExt cx="1374140" cy="4225290"/>
          </a:xfrm>
        </p:grpSpPr>
        <p:sp>
          <p:nvSpPr>
            <p:cNvPr name="Freeform 40" id="40"/>
            <p:cNvSpPr/>
            <p:nvPr/>
          </p:nvSpPr>
          <p:spPr>
            <a:xfrm flipH="false" flipV="false" rot="0">
              <a:off x="50800" y="49530"/>
              <a:ext cx="1275080" cy="4130040"/>
            </a:xfrm>
            <a:custGeom>
              <a:avLst/>
              <a:gdLst/>
              <a:ahLst/>
              <a:cxnLst/>
              <a:rect r="r" b="b" t="t" l="l"/>
              <a:pathLst>
                <a:path h="4130040" w="1275080">
                  <a:moveTo>
                    <a:pt x="0" y="3862070"/>
                  </a:moveTo>
                  <a:cubicBezTo>
                    <a:pt x="91440" y="2905760"/>
                    <a:pt x="85090" y="2838450"/>
                    <a:pt x="90170" y="2752090"/>
                  </a:cubicBezTo>
                  <a:cubicBezTo>
                    <a:pt x="95250" y="2672080"/>
                    <a:pt x="101600" y="2613660"/>
                    <a:pt x="114300" y="2522220"/>
                  </a:cubicBezTo>
                  <a:cubicBezTo>
                    <a:pt x="133350" y="2382520"/>
                    <a:pt x="156210" y="2200910"/>
                    <a:pt x="204470" y="2000250"/>
                  </a:cubicBezTo>
                  <a:cubicBezTo>
                    <a:pt x="273050" y="1718310"/>
                    <a:pt x="454660" y="1228090"/>
                    <a:pt x="516890" y="998220"/>
                  </a:cubicBezTo>
                  <a:cubicBezTo>
                    <a:pt x="548640" y="878840"/>
                    <a:pt x="553720" y="817880"/>
                    <a:pt x="579120" y="723900"/>
                  </a:cubicBezTo>
                  <a:cubicBezTo>
                    <a:pt x="607060" y="622300"/>
                    <a:pt x="640080" y="508000"/>
                    <a:pt x="678180" y="408940"/>
                  </a:cubicBezTo>
                  <a:cubicBezTo>
                    <a:pt x="713740" y="316230"/>
                    <a:pt x="763270" y="204470"/>
                    <a:pt x="795020" y="147320"/>
                  </a:cubicBezTo>
                  <a:cubicBezTo>
                    <a:pt x="812800" y="116840"/>
                    <a:pt x="822960" y="99060"/>
                    <a:pt x="840740" y="80010"/>
                  </a:cubicBezTo>
                  <a:cubicBezTo>
                    <a:pt x="858520" y="60960"/>
                    <a:pt x="881380" y="43180"/>
                    <a:pt x="904240" y="30480"/>
                  </a:cubicBezTo>
                  <a:cubicBezTo>
                    <a:pt x="928370" y="17780"/>
                    <a:pt x="955040" y="8890"/>
                    <a:pt x="981710" y="5080"/>
                  </a:cubicBezTo>
                  <a:cubicBezTo>
                    <a:pt x="1008380" y="1270"/>
                    <a:pt x="1036320" y="1270"/>
                    <a:pt x="1062990" y="5080"/>
                  </a:cubicBezTo>
                  <a:cubicBezTo>
                    <a:pt x="1089660" y="8890"/>
                    <a:pt x="1116330" y="17780"/>
                    <a:pt x="1140460" y="30480"/>
                  </a:cubicBezTo>
                  <a:cubicBezTo>
                    <a:pt x="1164590" y="43180"/>
                    <a:pt x="1187450" y="60960"/>
                    <a:pt x="1205230" y="80010"/>
                  </a:cubicBezTo>
                  <a:cubicBezTo>
                    <a:pt x="1223010" y="99060"/>
                    <a:pt x="1238250" y="123190"/>
                    <a:pt x="1249680" y="147320"/>
                  </a:cubicBezTo>
                  <a:cubicBezTo>
                    <a:pt x="1261110" y="171450"/>
                    <a:pt x="1270000" y="198120"/>
                    <a:pt x="1272540" y="224790"/>
                  </a:cubicBezTo>
                  <a:cubicBezTo>
                    <a:pt x="1275080" y="251460"/>
                    <a:pt x="1273810" y="279400"/>
                    <a:pt x="1267460" y="306070"/>
                  </a:cubicBezTo>
                  <a:cubicBezTo>
                    <a:pt x="1261110" y="332740"/>
                    <a:pt x="1250950" y="359410"/>
                    <a:pt x="1236980" y="382270"/>
                  </a:cubicBezTo>
                  <a:cubicBezTo>
                    <a:pt x="1223010" y="405130"/>
                    <a:pt x="1205230" y="426720"/>
                    <a:pt x="1184910" y="443230"/>
                  </a:cubicBezTo>
                  <a:cubicBezTo>
                    <a:pt x="1164590" y="461010"/>
                    <a:pt x="1140460" y="474980"/>
                    <a:pt x="1115060" y="485140"/>
                  </a:cubicBezTo>
                  <a:cubicBezTo>
                    <a:pt x="1090930" y="495300"/>
                    <a:pt x="1062990" y="501650"/>
                    <a:pt x="1036320" y="502920"/>
                  </a:cubicBezTo>
                  <a:cubicBezTo>
                    <a:pt x="1009650" y="504190"/>
                    <a:pt x="980440" y="501650"/>
                    <a:pt x="955040" y="494030"/>
                  </a:cubicBezTo>
                  <a:cubicBezTo>
                    <a:pt x="929640" y="486410"/>
                    <a:pt x="902970" y="474980"/>
                    <a:pt x="881380" y="459740"/>
                  </a:cubicBezTo>
                  <a:cubicBezTo>
                    <a:pt x="859790" y="444500"/>
                    <a:pt x="839470" y="425450"/>
                    <a:pt x="822960" y="403860"/>
                  </a:cubicBezTo>
                  <a:cubicBezTo>
                    <a:pt x="806450" y="382270"/>
                    <a:pt x="793750" y="358140"/>
                    <a:pt x="784860" y="332740"/>
                  </a:cubicBezTo>
                  <a:cubicBezTo>
                    <a:pt x="775970" y="307340"/>
                    <a:pt x="770890" y="279400"/>
                    <a:pt x="770890" y="252730"/>
                  </a:cubicBezTo>
                  <a:cubicBezTo>
                    <a:pt x="770890" y="226060"/>
                    <a:pt x="775970" y="198120"/>
                    <a:pt x="784860" y="172720"/>
                  </a:cubicBezTo>
                  <a:cubicBezTo>
                    <a:pt x="793750" y="147320"/>
                    <a:pt x="806450" y="121920"/>
                    <a:pt x="822960" y="100330"/>
                  </a:cubicBezTo>
                  <a:cubicBezTo>
                    <a:pt x="839470" y="78740"/>
                    <a:pt x="859790" y="59690"/>
                    <a:pt x="881380" y="44450"/>
                  </a:cubicBezTo>
                  <a:cubicBezTo>
                    <a:pt x="902970" y="29210"/>
                    <a:pt x="929640" y="17780"/>
                    <a:pt x="955040" y="10160"/>
                  </a:cubicBezTo>
                  <a:cubicBezTo>
                    <a:pt x="980440" y="2540"/>
                    <a:pt x="1009650" y="0"/>
                    <a:pt x="1036320" y="1270"/>
                  </a:cubicBezTo>
                  <a:cubicBezTo>
                    <a:pt x="1062990" y="2540"/>
                    <a:pt x="1090930" y="8890"/>
                    <a:pt x="1115060" y="19050"/>
                  </a:cubicBezTo>
                  <a:cubicBezTo>
                    <a:pt x="1140460" y="29210"/>
                    <a:pt x="1164590" y="43180"/>
                    <a:pt x="1184910" y="60960"/>
                  </a:cubicBezTo>
                  <a:cubicBezTo>
                    <a:pt x="1205230" y="78740"/>
                    <a:pt x="1223010" y="100330"/>
                    <a:pt x="1236980" y="123190"/>
                  </a:cubicBezTo>
                  <a:cubicBezTo>
                    <a:pt x="1250950" y="146050"/>
                    <a:pt x="1261110" y="172720"/>
                    <a:pt x="1267460" y="198120"/>
                  </a:cubicBezTo>
                  <a:cubicBezTo>
                    <a:pt x="1273810" y="224790"/>
                    <a:pt x="1275080" y="252730"/>
                    <a:pt x="1272540" y="279400"/>
                  </a:cubicBezTo>
                  <a:cubicBezTo>
                    <a:pt x="1270000" y="306070"/>
                    <a:pt x="1262380" y="326390"/>
                    <a:pt x="1250950" y="358140"/>
                  </a:cubicBezTo>
                  <a:cubicBezTo>
                    <a:pt x="1230630" y="411480"/>
                    <a:pt x="1181100" y="488950"/>
                    <a:pt x="1149350" y="565150"/>
                  </a:cubicBezTo>
                  <a:cubicBezTo>
                    <a:pt x="1112520" y="654050"/>
                    <a:pt x="1083310" y="749300"/>
                    <a:pt x="1049020" y="863600"/>
                  </a:cubicBezTo>
                  <a:cubicBezTo>
                    <a:pt x="1003300" y="1013460"/>
                    <a:pt x="956310" y="1196340"/>
                    <a:pt x="908050" y="1390650"/>
                  </a:cubicBezTo>
                  <a:cubicBezTo>
                    <a:pt x="849630" y="1626870"/>
                    <a:pt x="772160" y="1976120"/>
                    <a:pt x="726440" y="2181860"/>
                  </a:cubicBezTo>
                  <a:cubicBezTo>
                    <a:pt x="697230" y="2312670"/>
                    <a:pt x="676910" y="2395220"/>
                    <a:pt x="657860" y="2503170"/>
                  </a:cubicBezTo>
                  <a:cubicBezTo>
                    <a:pt x="638810" y="2612390"/>
                    <a:pt x="622300" y="2730500"/>
                    <a:pt x="612140" y="2832100"/>
                  </a:cubicBezTo>
                  <a:cubicBezTo>
                    <a:pt x="603250" y="2919730"/>
                    <a:pt x="607060" y="2971800"/>
                    <a:pt x="595630" y="3079750"/>
                  </a:cubicBezTo>
                  <a:cubicBezTo>
                    <a:pt x="574040" y="3285490"/>
                    <a:pt x="524510" y="3827780"/>
                    <a:pt x="468630" y="3972560"/>
                  </a:cubicBezTo>
                  <a:cubicBezTo>
                    <a:pt x="448310" y="4024630"/>
                    <a:pt x="425450" y="4046220"/>
                    <a:pt x="403860" y="4069080"/>
                  </a:cubicBezTo>
                  <a:cubicBezTo>
                    <a:pt x="388620" y="4084320"/>
                    <a:pt x="373380" y="4093210"/>
                    <a:pt x="356870" y="4102100"/>
                  </a:cubicBezTo>
                  <a:cubicBezTo>
                    <a:pt x="340360" y="4110990"/>
                    <a:pt x="323850" y="4119880"/>
                    <a:pt x="302260" y="4123690"/>
                  </a:cubicBezTo>
                  <a:cubicBezTo>
                    <a:pt x="270510" y="4130040"/>
                    <a:pt x="217170" y="4130040"/>
                    <a:pt x="185420" y="4124960"/>
                  </a:cubicBezTo>
                  <a:cubicBezTo>
                    <a:pt x="163830" y="4121150"/>
                    <a:pt x="149860" y="4116070"/>
                    <a:pt x="130810" y="4104640"/>
                  </a:cubicBezTo>
                  <a:cubicBezTo>
                    <a:pt x="104140" y="4088130"/>
                    <a:pt x="63500" y="4053840"/>
                    <a:pt x="43180" y="4028440"/>
                  </a:cubicBezTo>
                  <a:cubicBezTo>
                    <a:pt x="29210" y="4010660"/>
                    <a:pt x="21590" y="3997960"/>
                    <a:pt x="15240" y="3976370"/>
                  </a:cubicBezTo>
                  <a:cubicBezTo>
                    <a:pt x="5080" y="3945890"/>
                    <a:pt x="0" y="3862070"/>
                    <a:pt x="0" y="3862070"/>
                  </a:cubicBezTo>
                </a:path>
              </a:pathLst>
            </a:custGeom>
            <a:solidFill>
              <a:srgbClr val="3F6448"/>
            </a:solidFill>
            <a:ln cap="sq">
              <a:noFill/>
              <a:prstDash val="solid"/>
              <a:miter/>
            </a:ln>
          </p:spPr>
        </p:sp>
      </p:grpSp>
      <p:grpSp>
        <p:nvGrpSpPr>
          <p:cNvPr name="Group 41" id="41"/>
          <p:cNvGrpSpPr/>
          <p:nvPr/>
        </p:nvGrpSpPr>
        <p:grpSpPr>
          <a:xfrm rot="0">
            <a:off x="17000457" y="6392268"/>
            <a:ext cx="220561" cy="220056"/>
            <a:chOff x="0" y="0"/>
            <a:chExt cx="554990" cy="553720"/>
          </a:xfrm>
        </p:grpSpPr>
        <p:sp>
          <p:nvSpPr>
            <p:cNvPr name="Freeform 42" id="42"/>
            <p:cNvSpPr/>
            <p:nvPr/>
          </p:nvSpPr>
          <p:spPr>
            <a:xfrm flipH="false" flipV="false" rot="0">
              <a:off x="48260" y="44450"/>
              <a:ext cx="449580" cy="461010"/>
            </a:xfrm>
            <a:custGeom>
              <a:avLst/>
              <a:gdLst/>
              <a:ahLst/>
              <a:cxnLst/>
              <a:rect r="r" b="b" t="t" l="l"/>
              <a:pathLst>
                <a:path h="461010" w="449580">
                  <a:moveTo>
                    <a:pt x="448310" y="162560"/>
                  </a:moveTo>
                  <a:cubicBezTo>
                    <a:pt x="449580" y="307340"/>
                    <a:pt x="431800" y="344170"/>
                    <a:pt x="410210" y="372110"/>
                  </a:cubicBezTo>
                  <a:cubicBezTo>
                    <a:pt x="388620" y="400050"/>
                    <a:pt x="355600" y="425450"/>
                    <a:pt x="323850" y="439420"/>
                  </a:cubicBezTo>
                  <a:cubicBezTo>
                    <a:pt x="292100" y="453390"/>
                    <a:pt x="252730" y="461010"/>
                    <a:pt x="217170" y="458470"/>
                  </a:cubicBezTo>
                  <a:cubicBezTo>
                    <a:pt x="181610" y="455930"/>
                    <a:pt x="142240" y="44450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4140"/>
                    <a:pt x="62230" y="72390"/>
                    <a:pt x="90170" y="50800"/>
                  </a:cubicBezTo>
                  <a:cubicBezTo>
                    <a:pt x="118110" y="29210"/>
                    <a:pt x="154940" y="12700"/>
                    <a:pt x="189230" y="6350"/>
                  </a:cubicBezTo>
                  <a:cubicBezTo>
                    <a:pt x="223520" y="0"/>
                    <a:pt x="264160" y="2540"/>
                    <a:pt x="298450" y="12700"/>
                  </a:cubicBezTo>
                  <a:cubicBezTo>
                    <a:pt x="332740" y="22860"/>
                    <a:pt x="392430" y="68580"/>
                    <a:pt x="392430" y="68580"/>
                  </a:cubicBezTo>
                </a:path>
              </a:pathLst>
            </a:custGeom>
            <a:solidFill>
              <a:srgbClr val="3F6448"/>
            </a:solidFill>
            <a:ln cap="sq">
              <a:noFill/>
              <a:prstDash val="solid"/>
              <a:miter/>
            </a:ln>
          </p:spPr>
        </p:sp>
      </p:grpSp>
      <p:sp>
        <p:nvSpPr>
          <p:cNvPr name="AutoShape 43" id="43"/>
          <p:cNvSpPr/>
          <p:nvPr/>
        </p:nvSpPr>
        <p:spPr>
          <a:xfrm>
            <a:off x="16487810" y="8027931"/>
            <a:ext cx="836845" cy="0"/>
          </a:xfrm>
          <a:prstGeom prst="line">
            <a:avLst/>
          </a:prstGeom>
          <a:ln cap="flat" w="19050">
            <a:solidFill>
              <a:srgbClr val="A46A9C"/>
            </a:solidFill>
            <a:prstDash val="solid"/>
            <a:headEnd type="none" len="sm" w="sm"/>
            <a:tailEnd type="none" len="sm" w="sm"/>
          </a:ln>
        </p:spPr>
      </p:sp>
      <p:grpSp>
        <p:nvGrpSpPr>
          <p:cNvPr name="Group 44" id="44"/>
          <p:cNvGrpSpPr/>
          <p:nvPr/>
        </p:nvGrpSpPr>
        <p:grpSpPr>
          <a:xfrm rot="0">
            <a:off x="16499274" y="8005340"/>
            <a:ext cx="786852" cy="285669"/>
            <a:chOff x="0" y="0"/>
            <a:chExt cx="1979930" cy="718820"/>
          </a:xfrm>
        </p:grpSpPr>
        <p:sp>
          <p:nvSpPr>
            <p:cNvPr name="Freeform 45" id="45"/>
            <p:cNvSpPr/>
            <p:nvPr/>
          </p:nvSpPr>
          <p:spPr>
            <a:xfrm flipH="false" flipV="false" rot="0">
              <a:off x="46990" y="49530"/>
              <a:ext cx="1883410" cy="623570"/>
            </a:xfrm>
            <a:custGeom>
              <a:avLst/>
              <a:gdLst/>
              <a:ahLst/>
              <a:cxnLst/>
              <a:rect r="r" b="b" t="t" l="l"/>
              <a:pathLst>
                <a:path h="623570" w="1883410">
                  <a:moveTo>
                    <a:pt x="236220" y="17780"/>
                  </a:moveTo>
                  <a:cubicBezTo>
                    <a:pt x="656590" y="2540"/>
                    <a:pt x="756920" y="24130"/>
                    <a:pt x="858520" y="26670"/>
                  </a:cubicBezTo>
                  <a:cubicBezTo>
                    <a:pt x="960120" y="29210"/>
                    <a:pt x="1056640" y="17780"/>
                    <a:pt x="1162050" y="19050"/>
                  </a:cubicBezTo>
                  <a:cubicBezTo>
                    <a:pt x="1277620" y="21590"/>
                    <a:pt x="1433830" y="26670"/>
                    <a:pt x="1524000" y="40640"/>
                  </a:cubicBezTo>
                  <a:cubicBezTo>
                    <a:pt x="1579880" y="49530"/>
                    <a:pt x="1617980" y="53340"/>
                    <a:pt x="1657350" y="73660"/>
                  </a:cubicBezTo>
                  <a:cubicBezTo>
                    <a:pt x="1696720" y="93980"/>
                    <a:pt x="1736090" y="128270"/>
                    <a:pt x="1761490" y="165100"/>
                  </a:cubicBezTo>
                  <a:cubicBezTo>
                    <a:pt x="1786890" y="201930"/>
                    <a:pt x="1804670" y="257810"/>
                    <a:pt x="1811020" y="294640"/>
                  </a:cubicBezTo>
                  <a:cubicBezTo>
                    <a:pt x="1816100" y="321310"/>
                    <a:pt x="1816100" y="337820"/>
                    <a:pt x="1811020" y="364490"/>
                  </a:cubicBezTo>
                  <a:cubicBezTo>
                    <a:pt x="1804670" y="401320"/>
                    <a:pt x="1780540" y="462280"/>
                    <a:pt x="1761490" y="494030"/>
                  </a:cubicBezTo>
                  <a:cubicBezTo>
                    <a:pt x="1747520" y="516890"/>
                    <a:pt x="1736090" y="529590"/>
                    <a:pt x="1715770" y="546100"/>
                  </a:cubicBezTo>
                  <a:cubicBezTo>
                    <a:pt x="1686560" y="568960"/>
                    <a:pt x="1628140" y="598170"/>
                    <a:pt x="1592580" y="609600"/>
                  </a:cubicBezTo>
                  <a:cubicBezTo>
                    <a:pt x="1567180" y="617220"/>
                    <a:pt x="1554480" y="621030"/>
                    <a:pt x="1524000" y="618490"/>
                  </a:cubicBezTo>
                  <a:cubicBezTo>
                    <a:pt x="1459230" y="612140"/>
                    <a:pt x="1243330" y="504190"/>
                    <a:pt x="1228090" y="524510"/>
                  </a:cubicBezTo>
                  <a:cubicBezTo>
                    <a:pt x="1219200" y="535940"/>
                    <a:pt x="1291590" y="598170"/>
                    <a:pt x="1285240" y="609600"/>
                  </a:cubicBezTo>
                  <a:cubicBezTo>
                    <a:pt x="1280160" y="618490"/>
                    <a:pt x="1240790" y="608330"/>
                    <a:pt x="1214120" y="600710"/>
                  </a:cubicBezTo>
                  <a:cubicBezTo>
                    <a:pt x="1177290" y="589280"/>
                    <a:pt x="1122680" y="565150"/>
                    <a:pt x="1088390" y="534670"/>
                  </a:cubicBezTo>
                  <a:cubicBezTo>
                    <a:pt x="1054100" y="504190"/>
                    <a:pt x="1024890" y="454660"/>
                    <a:pt x="1008380" y="419100"/>
                  </a:cubicBezTo>
                  <a:cubicBezTo>
                    <a:pt x="996950" y="393700"/>
                    <a:pt x="993140" y="373380"/>
                    <a:pt x="990600" y="349250"/>
                  </a:cubicBezTo>
                  <a:cubicBezTo>
                    <a:pt x="988060" y="326390"/>
                    <a:pt x="985520" y="304800"/>
                    <a:pt x="990600" y="278130"/>
                  </a:cubicBezTo>
                  <a:cubicBezTo>
                    <a:pt x="998220" y="240030"/>
                    <a:pt x="1014730" y="184150"/>
                    <a:pt x="1041400" y="146050"/>
                  </a:cubicBezTo>
                  <a:cubicBezTo>
                    <a:pt x="1066800" y="107950"/>
                    <a:pt x="1113790" y="72390"/>
                    <a:pt x="1146810" y="52070"/>
                  </a:cubicBezTo>
                  <a:cubicBezTo>
                    <a:pt x="1170940" y="38100"/>
                    <a:pt x="1182370" y="33020"/>
                    <a:pt x="1214120" y="26670"/>
                  </a:cubicBezTo>
                  <a:cubicBezTo>
                    <a:pt x="1286510" y="11430"/>
                    <a:pt x="1498600" y="0"/>
                    <a:pt x="1581150" y="3810"/>
                  </a:cubicBezTo>
                  <a:cubicBezTo>
                    <a:pt x="1624330" y="6350"/>
                    <a:pt x="1647190" y="10160"/>
                    <a:pt x="1677670" y="20320"/>
                  </a:cubicBezTo>
                  <a:cubicBezTo>
                    <a:pt x="1708150" y="30480"/>
                    <a:pt x="1738630" y="46990"/>
                    <a:pt x="1764030" y="66040"/>
                  </a:cubicBezTo>
                  <a:cubicBezTo>
                    <a:pt x="1789430" y="85090"/>
                    <a:pt x="1812290" y="110490"/>
                    <a:pt x="1830070" y="137160"/>
                  </a:cubicBezTo>
                  <a:cubicBezTo>
                    <a:pt x="1847850" y="163830"/>
                    <a:pt x="1863090" y="194310"/>
                    <a:pt x="1871980" y="224790"/>
                  </a:cubicBezTo>
                  <a:cubicBezTo>
                    <a:pt x="1880870" y="255270"/>
                    <a:pt x="1883410" y="290830"/>
                    <a:pt x="1882140" y="322580"/>
                  </a:cubicBezTo>
                  <a:cubicBezTo>
                    <a:pt x="1880870" y="354330"/>
                    <a:pt x="1873250" y="388620"/>
                    <a:pt x="1861820" y="417830"/>
                  </a:cubicBezTo>
                  <a:cubicBezTo>
                    <a:pt x="1850390" y="448310"/>
                    <a:pt x="1831340" y="477520"/>
                    <a:pt x="1811020" y="501650"/>
                  </a:cubicBezTo>
                  <a:cubicBezTo>
                    <a:pt x="1789430" y="525780"/>
                    <a:pt x="1764030" y="548640"/>
                    <a:pt x="1736090" y="565150"/>
                  </a:cubicBezTo>
                  <a:cubicBezTo>
                    <a:pt x="1708150" y="581660"/>
                    <a:pt x="1677670" y="594360"/>
                    <a:pt x="1645920" y="600710"/>
                  </a:cubicBezTo>
                  <a:cubicBezTo>
                    <a:pt x="1614170" y="607060"/>
                    <a:pt x="1579880" y="609600"/>
                    <a:pt x="1548130" y="605790"/>
                  </a:cubicBezTo>
                  <a:cubicBezTo>
                    <a:pt x="1516380" y="601980"/>
                    <a:pt x="1483360" y="594360"/>
                    <a:pt x="1454150" y="580390"/>
                  </a:cubicBezTo>
                  <a:cubicBezTo>
                    <a:pt x="1424940" y="566420"/>
                    <a:pt x="1395730" y="547370"/>
                    <a:pt x="1372870" y="524510"/>
                  </a:cubicBezTo>
                  <a:cubicBezTo>
                    <a:pt x="1350010" y="502920"/>
                    <a:pt x="1329690" y="474980"/>
                    <a:pt x="1314450" y="447040"/>
                  </a:cubicBezTo>
                  <a:cubicBezTo>
                    <a:pt x="1299210" y="419100"/>
                    <a:pt x="1287780" y="386080"/>
                    <a:pt x="1282700" y="354330"/>
                  </a:cubicBezTo>
                  <a:cubicBezTo>
                    <a:pt x="1277620" y="322580"/>
                    <a:pt x="1277620" y="288290"/>
                    <a:pt x="1282700" y="256540"/>
                  </a:cubicBezTo>
                  <a:cubicBezTo>
                    <a:pt x="1287780" y="224790"/>
                    <a:pt x="1299210" y="193040"/>
                    <a:pt x="1314450" y="165100"/>
                  </a:cubicBezTo>
                  <a:cubicBezTo>
                    <a:pt x="1329690" y="137160"/>
                    <a:pt x="1350010" y="109220"/>
                    <a:pt x="1372870" y="86360"/>
                  </a:cubicBezTo>
                  <a:cubicBezTo>
                    <a:pt x="1395730" y="64770"/>
                    <a:pt x="1424940" y="45720"/>
                    <a:pt x="1454150" y="31750"/>
                  </a:cubicBezTo>
                  <a:cubicBezTo>
                    <a:pt x="1483360" y="19050"/>
                    <a:pt x="1516380" y="10160"/>
                    <a:pt x="1548130" y="6350"/>
                  </a:cubicBezTo>
                  <a:cubicBezTo>
                    <a:pt x="1579880" y="2540"/>
                    <a:pt x="1614170" y="5080"/>
                    <a:pt x="1645920" y="11430"/>
                  </a:cubicBezTo>
                  <a:cubicBezTo>
                    <a:pt x="1677670" y="17780"/>
                    <a:pt x="1708150" y="30480"/>
                    <a:pt x="1736090" y="46990"/>
                  </a:cubicBezTo>
                  <a:cubicBezTo>
                    <a:pt x="1764030" y="63500"/>
                    <a:pt x="1789430" y="86360"/>
                    <a:pt x="1811020" y="110490"/>
                  </a:cubicBezTo>
                  <a:cubicBezTo>
                    <a:pt x="1831340" y="134620"/>
                    <a:pt x="1850390" y="163830"/>
                    <a:pt x="1861820" y="194310"/>
                  </a:cubicBezTo>
                  <a:cubicBezTo>
                    <a:pt x="1873250" y="223520"/>
                    <a:pt x="1880870" y="257810"/>
                    <a:pt x="1882140" y="289560"/>
                  </a:cubicBezTo>
                  <a:cubicBezTo>
                    <a:pt x="1883410" y="321310"/>
                    <a:pt x="1880870" y="356870"/>
                    <a:pt x="1871980" y="387350"/>
                  </a:cubicBezTo>
                  <a:cubicBezTo>
                    <a:pt x="1863090" y="417830"/>
                    <a:pt x="1847850" y="448310"/>
                    <a:pt x="1830070" y="474980"/>
                  </a:cubicBezTo>
                  <a:cubicBezTo>
                    <a:pt x="1812290" y="501650"/>
                    <a:pt x="1789430" y="527050"/>
                    <a:pt x="1764030" y="546100"/>
                  </a:cubicBezTo>
                  <a:cubicBezTo>
                    <a:pt x="1738630" y="565150"/>
                    <a:pt x="1708150" y="581660"/>
                    <a:pt x="1677670" y="591820"/>
                  </a:cubicBezTo>
                  <a:cubicBezTo>
                    <a:pt x="1647190" y="601980"/>
                    <a:pt x="1621790" y="604520"/>
                    <a:pt x="1581150" y="608330"/>
                  </a:cubicBezTo>
                  <a:cubicBezTo>
                    <a:pt x="1510030" y="614680"/>
                    <a:pt x="1365250" y="619760"/>
                    <a:pt x="1285240" y="609600"/>
                  </a:cubicBezTo>
                  <a:cubicBezTo>
                    <a:pt x="1229360" y="603250"/>
                    <a:pt x="1182370" y="591820"/>
                    <a:pt x="1146810" y="575310"/>
                  </a:cubicBezTo>
                  <a:cubicBezTo>
                    <a:pt x="1121410" y="563880"/>
                    <a:pt x="1107440" y="553720"/>
                    <a:pt x="1088390" y="534670"/>
                  </a:cubicBezTo>
                  <a:cubicBezTo>
                    <a:pt x="1061720" y="508000"/>
                    <a:pt x="1024890" y="462280"/>
                    <a:pt x="1008380" y="419100"/>
                  </a:cubicBezTo>
                  <a:cubicBezTo>
                    <a:pt x="991870" y="375920"/>
                    <a:pt x="988060" y="316230"/>
                    <a:pt x="990600" y="278130"/>
                  </a:cubicBezTo>
                  <a:cubicBezTo>
                    <a:pt x="991870" y="250190"/>
                    <a:pt x="996950" y="233680"/>
                    <a:pt x="1008380" y="208280"/>
                  </a:cubicBezTo>
                  <a:cubicBezTo>
                    <a:pt x="1024890" y="172720"/>
                    <a:pt x="1061720" y="119380"/>
                    <a:pt x="1088390" y="92710"/>
                  </a:cubicBezTo>
                  <a:cubicBezTo>
                    <a:pt x="1107440" y="73660"/>
                    <a:pt x="1121410" y="63500"/>
                    <a:pt x="1146810" y="52070"/>
                  </a:cubicBezTo>
                  <a:cubicBezTo>
                    <a:pt x="1182370" y="35560"/>
                    <a:pt x="1229360" y="21590"/>
                    <a:pt x="1285240" y="17780"/>
                  </a:cubicBezTo>
                  <a:cubicBezTo>
                    <a:pt x="1366520" y="11430"/>
                    <a:pt x="1515110" y="25400"/>
                    <a:pt x="1592580" y="48260"/>
                  </a:cubicBezTo>
                  <a:cubicBezTo>
                    <a:pt x="1644650" y="63500"/>
                    <a:pt x="1686560" y="90170"/>
                    <a:pt x="1715770" y="113030"/>
                  </a:cubicBezTo>
                  <a:cubicBezTo>
                    <a:pt x="1736090" y="129540"/>
                    <a:pt x="1747520" y="142240"/>
                    <a:pt x="1761490" y="165100"/>
                  </a:cubicBezTo>
                  <a:cubicBezTo>
                    <a:pt x="1780540" y="196850"/>
                    <a:pt x="1804670" y="257810"/>
                    <a:pt x="1811020" y="294640"/>
                  </a:cubicBezTo>
                  <a:cubicBezTo>
                    <a:pt x="1816100" y="321310"/>
                    <a:pt x="1816100" y="337820"/>
                    <a:pt x="1811020" y="364490"/>
                  </a:cubicBezTo>
                  <a:cubicBezTo>
                    <a:pt x="1804670" y="401320"/>
                    <a:pt x="1786890" y="455930"/>
                    <a:pt x="1761490" y="492760"/>
                  </a:cubicBezTo>
                  <a:cubicBezTo>
                    <a:pt x="1736090" y="529590"/>
                    <a:pt x="1696720" y="563880"/>
                    <a:pt x="1657350" y="585470"/>
                  </a:cubicBezTo>
                  <a:cubicBezTo>
                    <a:pt x="1617980" y="605790"/>
                    <a:pt x="1582420" y="615950"/>
                    <a:pt x="1524000" y="618490"/>
                  </a:cubicBezTo>
                  <a:cubicBezTo>
                    <a:pt x="1416050" y="623570"/>
                    <a:pt x="1239520" y="567690"/>
                    <a:pt x="1059180" y="547370"/>
                  </a:cubicBezTo>
                  <a:cubicBezTo>
                    <a:pt x="812800" y="519430"/>
                    <a:pt x="294640" y="504190"/>
                    <a:pt x="180340" y="478790"/>
                  </a:cubicBezTo>
                  <a:cubicBezTo>
                    <a:pt x="151130" y="472440"/>
                    <a:pt x="146050" y="471170"/>
                    <a:pt x="128270" y="459740"/>
                  </a:cubicBezTo>
                  <a:cubicBezTo>
                    <a:pt x="101600" y="444500"/>
                    <a:pt x="64770" y="415290"/>
                    <a:pt x="44450" y="384810"/>
                  </a:cubicBezTo>
                  <a:cubicBezTo>
                    <a:pt x="24130" y="355600"/>
                    <a:pt x="8890" y="311150"/>
                    <a:pt x="3810" y="280670"/>
                  </a:cubicBezTo>
                  <a:cubicBezTo>
                    <a:pt x="0" y="259080"/>
                    <a:pt x="1270" y="242570"/>
                    <a:pt x="3810" y="223520"/>
                  </a:cubicBezTo>
                  <a:cubicBezTo>
                    <a:pt x="6350" y="204470"/>
                    <a:pt x="8890" y="189230"/>
                    <a:pt x="17780" y="168910"/>
                  </a:cubicBezTo>
                  <a:cubicBezTo>
                    <a:pt x="30480" y="140970"/>
                    <a:pt x="54610" y="100330"/>
                    <a:pt x="81280" y="76200"/>
                  </a:cubicBezTo>
                  <a:cubicBezTo>
                    <a:pt x="107950" y="52070"/>
                    <a:pt x="151130" y="33020"/>
                    <a:pt x="180340" y="24130"/>
                  </a:cubicBezTo>
                  <a:cubicBezTo>
                    <a:pt x="200660" y="17780"/>
                    <a:pt x="236220" y="17780"/>
                    <a:pt x="236220" y="17780"/>
                  </a:cubicBezTo>
                </a:path>
              </a:pathLst>
            </a:custGeom>
            <a:solidFill>
              <a:srgbClr val="A46A9C"/>
            </a:solidFill>
            <a:ln cap="sq">
              <a:noFill/>
              <a:prstDash val="solid"/>
              <a:miter/>
            </a:ln>
          </p:spPr>
        </p:sp>
      </p:grpSp>
      <p:sp>
        <p:nvSpPr>
          <p:cNvPr name="AutoShape 46" id="46"/>
          <p:cNvSpPr/>
          <p:nvPr/>
        </p:nvSpPr>
        <p:spPr>
          <a:xfrm flipV="true">
            <a:off x="16855954" y="7564604"/>
            <a:ext cx="610376" cy="294583"/>
          </a:xfrm>
          <a:prstGeom prst="line">
            <a:avLst/>
          </a:prstGeom>
          <a:ln cap="flat" w="19050">
            <a:solidFill>
              <a:srgbClr val="245430"/>
            </a:solidFill>
            <a:prstDash val="solid"/>
            <a:headEnd type="none" len="sm" w="sm"/>
            <a:tailEnd type="none" len="sm" w="sm"/>
          </a:ln>
        </p:spPr>
      </p:sp>
      <p:sp>
        <p:nvSpPr>
          <p:cNvPr name="AutoShape 47" id="47"/>
          <p:cNvSpPr/>
          <p:nvPr/>
        </p:nvSpPr>
        <p:spPr>
          <a:xfrm>
            <a:off x="15895349" y="7039243"/>
            <a:ext cx="710925" cy="624669"/>
          </a:xfrm>
          <a:prstGeom prst="line">
            <a:avLst/>
          </a:prstGeom>
          <a:ln cap="flat" w="19050">
            <a:solidFill>
              <a:srgbClr val="245430"/>
            </a:solidFill>
            <a:prstDash val="solid"/>
            <a:headEnd type="none" len="sm" w="sm"/>
            <a:tailEnd type="none" len="sm" w="sm"/>
          </a:ln>
        </p:spPr>
      </p:sp>
      <p:sp>
        <p:nvSpPr>
          <p:cNvPr name="AutoShape 48" id="48"/>
          <p:cNvSpPr/>
          <p:nvPr/>
        </p:nvSpPr>
        <p:spPr>
          <a:xfrm>
            <a:off x="16499274" y="6422046"/>
            <a:ext cx="247275" cy="405903"/>
          </a:xfrm>
          <a:prstGeom prst="line">
            <a:avLst/>
          </a:prstGeom>
          <a:ln cap="flat" w="19050">
            <a:solidFill>
              <a:srgbClr val="245430"/>
            </a:solidFill>
            <a:prstDash val="solid"/>
            <a:headEnd type="none" len="sm" w="sm"/>
            <a:tailEnd type="none" len="sm" w="sm"/>
          </a:ln>
        </p:spPr>
      </p:sp>
      <p:sp>
        <p:nvSpPr>
          <p:cNvPr name="AutoShape 49" id="49"/>
          <p:cNvSpPr/>
          <p:nvPr/>
        </p:nvSpPr>
        <p:spPr>
          <a:xfrm>
            <a:off x="16933192" y="5805922"/>
            <a:ext cx="162457" cy="446666"/>
          </a:xfrm>
          <a:prstGeom prst="line">
            <a:avLst/>
          </a:prstGeom>
          <a:ln cap="flat" w="19050">
            <a:solidFill>
              <a:srgbClr val="245430"/>
            </a:solidFill>
            <a:prstDash val="solid"/>
            <a:headEnd type="none" len="sm" w="sm"/>
            <a:tailEnd type="none" len="sm" w="sm"/>
          </a:ln>
        </p:spPr>
      </p:sp>
      <p:sp>
        <p:nvSpPr>
          <p:cNvPr name="AutoShape 50" id="50"/>
          <p:cNvSpPr/>
          <p:nvPr/>
        </p:nvSpPr>
        <p:spPr>
          <a:xfrm flipH="true">
            <a:off x="17024168" y="6521962"/>
            <a:ext cx="984596" cy="411133"/>
          </a:xfrm>
          <a:prstGeom prst="line">
            <a:avLst/>
          </a:prstGeom>
          <a:ln cap="flat" w="19050">
            <a:solidFill>
              <a:srgbClr val="245430"/>
            </a:solidFill>
            <a:prstDash val="solid"/>
            <a:headEnd type="none" len="sm" w="sm"/>
            <a:tailEnd type="none" len="sm" w="sm"/>
          </a:ln>
        </p:spPr>
      </p:sp>
      <p:grpSp>
        <p:nvGrpSpPr>
          <p:cNvPr name="Group 51" id="51"/>
          <p:cNvGrpSpPr/>
          <p:nvPr/>
        </p:nvGrpSpPr>
        <p:grpSpPr>
          <a:xfrm rot="0">
            <a:off x="13562340" y="5439936"/>
            <a:ext cx="2925470" cy="3799314"/>
            <a:chOff x="0" y="0"/>
            <a:chExt cx="3900627" cy="5065752"/>
          </a:xfrm>
        </p:grpSpPr>
        <p:grpSp>
          <p:nvGrpSpPr>
            <p:cNvPr name="Group 52" id="52"/>
            <p:cNvGrpSpPr/>
            <p:nvPr/>
          </p:nvGrpSpPr>
          <p:grpSpPr>
            <a:xfrm rot="0">
              <a:off x="2338188" y="1329961"/>
              <a:ext cx="1562439" cy="1233088"/>
              <a:chOff x="0" y="0"/>
              <a:chExt cx="812800" cy="641468"/>
            </a:xfrm>
          </p:grpSpPr>
          <p:sp>
            <p:nvSpPr>
              <p:cNvPr name="Freeform 53" id="53"/>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54" id="54"/>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55" id="55"/>
            <p:cNvGrpSpPr/>
            <p:nvPr/>
          </p:nvGrpSpPr>
          <p:grpSpPr>
            <a:xfrm rot="0">
              <a:off x="1140969" y="0"/>
              <a:ext cx="1562439" cy="1233088"/>
              <a:chOff x="0" y="0"/>
              <a:chExt cx="812800" cy="641468"/>
            </a:xfrm>
          </p:grpSpPr>
          <p:sp>
            <p:nvSpPr>
              <p:cNvPr name="Freeform 56" id="56"/>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57" id="57"/>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58" id="58"/>
            <p:cNvGrpSpPr/>
            <p:nvPr/>
          </p:nvGrpSpPr>
          <p:grpSpPr>
            <a:xfrm rot="0">
              <a:off x="0" y="1329961"/>
              <a:ext cx="1652137" cy="1303879"/>
              <a:chOff x="0" y="0"/>
              <a:chExt cx="812800" cy="641468"/>
            </a:xfrm>
          </p:grpSpPr>
          <p:sp>
            <p:nvSpPr>
              <p:cNvPr name="Freeform 59" id="59"/>
              <p:cNvSpPr/>
              <p:nvPr/>
            </p:nvSpPr>
            <p:spPr>
              <a:xfrm flipH="false" flipV="false" rot="0">
                <a:off x="0" y="0"/>
                <a:ext cx="812800" cy="641468"/>
              </a:xfrm>
              <a:custGeom>
                <a:avLst/>
                <a:gdLst/>
                <a:ahLst/>
                <a:cxnLst/>
                <a:rect r="r" b="b" t="t" l="l"/>
                <a:pathLst>
                  <a:path h="641468" w="812800">
                    <a:moveTo>
                      <a:pt x="406400" y="0"/>
                    </a:moveTo>
                    <a:lnTo>
                      <a:pt x="463617" y="35627"/>
                    </a:lnTo>
                    <a:lnTo>
                      <a:pt x="531984" y="15698"/>
                    </a:lnTo>
                    <a:lnTo>
                      <a:pt x="572451" y="63535"/>
                    </a:lnTo>
                    <a:lnTo>
                      <a:pt x="645276" y="61255"/>
                    </a:lnTo>
                    <a:lnTo>
                      <a:pt x="665032" y="116620"/>
                    </a:lnTo>
                    <a:lnTo>
                      <a:pt x="735184" y="132212"/>
                    </a:lnTo>
                    <a:lnTo>
                      <a:pt x="732295" y="189685"/>
                    </a:lnTo>
                    <a:lnTo>
                      <a:pt x="792909" y="221622"/>
                    </a:lnTo>
                    <a:lnTo>
                      <a:pt x="767657" y="275578"/>
                    </a:lnTo>
                    <a:lnTo>
                      <a:pt x="812800" y="320734"/>
                    </a:lnTo>
                    <a:lnTo>
                      <a:pt x="767657" y="365890"/>
                    </a:lnTo>
                    <a:lnTo>
                      <a:pt x="792909" y="419846"/>
                    </a:lnTo>
                    <a:lnTo>
                      <a:pt x="732295" y="451783"/>
                    </a:lnTo>
                    <a:lnTo>
                      <a:pt x="735184" y="509256"/>
                    </a:lnTo>
                    <a:lnTo>
                      <a:pt x="665032" y="524848"/>
                    </a:lnTo>
                    <a:lnTo>
                      <a:pt x="645276" y="580213"/>
                    </a:lnTo>
                    <a:lnTo>
                      <a:pt x="572451" y="577932"/>
                    </a:lnTo>
                    <a:lnTo>
                      <a:pt x="531984" y="625770"/>
                    </a:lnTo>
                    <a:lnTo>
                      <a:pt x="463617" y="605840"/>
                    </a:lnTo>
                    <a:lnTo>
                      <a:pt x="406400" y="641468"/>
                    </a:lnTo>
                    <a:lnTo>
                      <a:pt x="349183" y="605840"/>
                    </a:lnTo>
                    <a:lnTo>
                      <a:pt x="280816" y="625770"/>
                    </a:lnTo>
                    <a:lnTo>
                      <a:pt x="240349" y="577932"/>
                    </a:lnTo>
                    <a:lnTo>
                      <a:pt x="167524" y="580213"/>
                    </a:lnTo>
                    <a:lnTo>
                      <a:pt x="147768" y="524848"/>
                    </a:lnTo>
                    <a:lnTo>
                      <a:pt x="77616" y="509256"/>
                    </a:lnTo>
                    <a:lnTo>
                      <a:pt x="80505" y="451783"/>
                    </a:lnTo>
                    <a:lnTo>
                      <a:pt x="19891" y="419846"/>
                    </a:lnTo>
                    <a:lnTo>
                      <a:pt x="45143" y="365890"/>
                    </a:lnTo>
                    <a:lnTo>
                      <a:pt x="0" y="320734"/>
                    </a:lnTo>
                    <a:lnTo>
                      <a:pt x="45143" y="275578"/>
                    </a:lnTo>
                    <a:lnTo>
                      <a:pt x="19891" y="221622"/>
                    </a:lnTo>
                    <a:lnTo>
                      <a:pt x="80505" y="189685"/>
                    </a:lnTo>
                    <a:lnTo>
                      <a:pt x="77616" y="132212"/>
                    </a:lnTo>
                    <a:lnTo>
                      <a:pt x="147768" y="116620"/>
                    </a:lnTo>
                    <a:lnTo>
                      <a:pt x="167524" y="61255"/>
                    </a:lnTo>
                    <a:lnTo>
                      <a:pt x="240349" y="63535"/>
                    </a:lnTo>
                    <a:lnTo>
                      <a:pt x="280816" y="15698"/>
                    </a:lnTo>
                    <a:lnTo>
                      <a:pt x="349183" y="35627"/>
                    </a:lnTo>
                    <a:lnTo>
                      <a:pt x="406400" y="0"/>
                    </a:lnTo>
                    <a:close/>
                  </a:path>
                </a:pathLst>
              </a:custGeom>
              <a:solidFill>
                <a:srgbClr val="245430"/>
              </a:solidFill>
            </p:spPr>
          </p:sp>
          <p:sp>
            <p:nvSpPr>
              <p:cNvPr name="TextBox 60" id="60"/>
              <p:cNvSpPr txBox="true"/>
              <p:nvPr/>
            </p:nvSpPr>
            <p:spPr>
              <a:xfrm>
                <a:off x="88900" y="32061"/>
                <a:ext cx="635000" cy="539247"/>
              </a:xfrm>
              <a:prstGeom prst="rect">
                <a:avLst/>
              </a:prstGeom>
            </p:spPr>
            <p:txBody>
              <a:bodyPr anchor="ctr" rtlCol="false" tIns="50800" lIns="50800" bIns="50800" rIns="50800"/>
              <a:lstStyle/>
              <a:p>
                <a:pPr algn="ctr">
                  <a:lnSpc>
                    <a:spcPts val="2659"/>
                  </a:lnSpc>
                </a:pPr>
              </a:p>
            </p:txBody>
          </p:sp>
        </p:grpSp>
        <p:grpSp>
          <p:nvGrpSpPr>
            <p:cNvPr name="Group 61" id="61"/>
            <p:cNvGrpSpPr/>
            <p:nvPr/>
          </p:nvGrpSpPr>
          <p:grpSpPr>
            <a:xfrm rot="0">
              <a:off x="1870591" y="2306073"/>
              <a:ext cx="1043781" cy="1000371"/>
              <a:chOff x="0" y="0"/>
              <a:chExt cx="2717800" cy="2604770"/>
            </a:xfrm>
          </p:grpSpPr>
          <p:sp>
            <p:nvSpPr>
              <p:cNvPr name="Freeform 62" id="62"/>
              <p:cNvSpPr/>
              <p:nvPr/>
            </p:nvSpPr>
            <p:spPr>
              <a:xfrm flipH="false" flipV="false" rot="0">
                <a:off x="48260" y="49530"/>
                <a:ext cx="2621280" cy="2508250"/>
              </a:xfrm>
              <a:custGeom>
                <a:avLst/>
                <a:gdLst/>
                <a:ahLst/>
                <a:cxnLst/>
                <a:rect r="r" b="b" t="t" l="l"/>
                <a:pathLst>
                  <a:path h="2508250" w="2621280">
                    <a:moveTo>
                      <a:pt x="2440940" y="477520"/>
                    </a:moveTo>
                    <a:cubicBezTo>
                      <a:pt x="2134870" y="577850"/>
                      <a:pt x="1962150" y="723900"/>
                      <a:pt x="1850390" y="792480"/>
                    </a:cubicBezTo>
                    <a:cubicBezTo>
                      <a:pt x="1771650" y="840740"/>
                      <a:pt x="1715770" y="863600"/>
                      <a:pt x="1644650" y="906780"/>
                    </a:cubicBezTo>
                    <a:cubicBezTo>
                      <a:pt x="1565910" y="953770"/>
                      <a:pt x="1475740" y="1005840"/>
                      <a:pt x="1400810" y="1066800"/>
                    </a:cubicBezTo>
                    <a:cubicBezTo>
                      <a:pt x="1327150" y="1127760"/>
                      <a:pt x="1266190" y="1214120"/>
                      <a:pt x="1198880" y="1275080"/>
                    </a:cubicBezTo>
                    <a:cubicBezTo>
                      <a:pt x="1139190" y="1329690"/>
                      <a:pt x="1080770" y="1361440"/>
                      <a:pt x="1019810" y="1417320"/>
                    </a:cubicBezTo>
                    <a:cubicBezTo>
                      <a:pt x="947420" y="1483360"/>
                      <a:pt x="868680" y="1567180"/>
                      <a:pt x="798830" y="1648460"/>
                    </a:cubicBezTo>
                    <a:cubicBezTo>
                      <a:pt x="727710" y="1732280"/>
                      <a:pt x="633730" y="1813560"/>
                      <a:pt x="598170" y="1913890"/>
                    </a:cubicBezTo>
                    <a:cubicBezTo>
                      <a:pt x="562610" y="2015490"/>
                      <a:pt x="600710" y="2179320"/>
                      <a:pt x="586740" y="2256790"/>
                    </a:cubicBezTo>
                    <a:cubicBezTo>
                      <a:pt x="579120" y="2297430"/>
                      <a:pt x="571500" y="2319020"/>
                      <a:pt x="557530" y="2346960"/>
                    </a:cubicBezTo>
                    <a:cubicBezTo>
                      <a:pt x="543560" y="2374900"/>
                      <a:pt x="523240" y="2401570"/>
                      <a:pt x="500380" y="2423160"/>
                    </a:cubicBezTo>
                    <a:cubicBezTo>
                      <a:pt x="477520" y="2444750"/>
                      <a:pt x="449580" y="2463800"/>
                      <a:pt x="421640" y="2477770"/>
                    </a:cubicBezTo>
                    <a:cubicBezTo>
                      <a:pt x="393700" y="2491740"/>
                      <a:pt x="360680" y="2500630"/>
                      <a:pt x="330200" y="2504440"/>
                    </a:cubicBezTo>
                    <a:cubicBezTo>
                      <a:pt x="298450" y="2508250"/>
                      <a:pt x="265430" y="2505710"/>
                      <a:pt x="234950" y="2499360"/>
                    </a:cubicBezTo>
                    <a:cubicBezTo>
                      <a:pt x="204470" y="2493010"/>
                      <a:pt x="172720" y="2481580"/>
                      <a:pt x="146050" y="2465070"/>
                    </a:cubicBezTo>
                    <a:cubicBezTo>
                      <a:pt x="119380" y="2449830"/>
                      <a:pt x="93980" y="2428240"/>
                      <a:pt x="73660" y="2404110"/>
                    </a:cubicBezTo>
                    <a:cubicBezTo>
                      <a:pt x="53340" y="2379980"/>
                      <a:pt x="35560" y="2352040"/>
                      <a:pt x="24130" y="2322830"/>
                    </a:cubicBezTo>
                    <a:cubicBezTo>
                      <a:pt x="12700" y="2293620"/>
                      <a:pt x="5080" y="2261870"/>
                      <a:pt x="2540" y="2230120"/>
                    </a:cubicBezTo>
                    <a:cubicBezTo>
                      <a:pt x="0" y="2198370"/>
                      <a:pt x="3810" y="2165350"/>
                      <a:pt x="11430" y="2134870"/>
                    </a:cubicBezTo>
                    <a:cubicBezTo>
                      <a:pt x="19050" y="2104390"/>
                      <a:pt x="33020" y="2073910"/>
                      <a:pt x="50800" y="2048510"/>
                    </a:cubicBezTo>
                    <a:cubicBezTo>
                      <a:pt x="68580" y="2021840"/>
                      <a:pt x="91440" y="1997710"/>
                      <a:pt x="115570" y="1978660"/>
                    </a:cubicBezTo>
                    <a:cubicBezTo>
                      <a:pt x="140970" y="1959610"/>
                      <a:pt x="170180" y="1943100"/>
                      <a:pt x="199390" y="1932940"/>
                    </a:cubicBezTo>
                    <a:cubicBezTo>
                      <a:pt x="228600" y="1922780"/>
                      <a:pt x="261620" y="1917700"/>
                      <a:pt x="293370" y="1917700"/>
                    </a:cubicBezTo>
                    <a:cubicBezTo>
                      <a:pt x="325120" y="1917700"/>
                      <a:pt x="358140" y="1921510"/>
                      <a:pt x="387350" y="1931670"/>
                    </a:cubicBezTo>
                    <a:cubicBezTo>
                      <a:pt x="417830" y="1941830"/>
                      <a:pt x="447040" y="1957070"/>
                      <a:pt x="472440" y="1976120"/>
                    </a:cubicBezTo>
                    <a:cubicBezTo>
                      <a:pt x="497840" y="1995170"/>
                      <a:pt x="520700" y="2019300"/>
                      <a:pt x="538480" y="2044700"/>
                    </a:cubicBezTo>
                    <a:cubicBezTo>
                      <a:pt x="556260" y="2070100"/>
                      <a:pt x="570230" y="2100580"/>
                      <a:pt x="579120" y="2131060"/>
                    </a:cubicBezTo>
                    <a:cubicBezTo>
                      <a:pt x="588010" y="2161540"/>
                      <a:pt x="591820" y="2194560"/>
                      <a:pt x="590550" y="2225040"/>
                    </a:cubicBezTo>
                    <a:cubicBezTo>
                      <a:pt x="589280" y="2256790"/>
                      <a:pt x="581660" y="2288540"/>
                      <a:pt x="570230" y="2317750"/>
                    </a:cubicBezTo>
                    <a:cubicBezTo>
                      <a:pt x="558800" y="2346960"/>
                      <a:pt x="542290" y="2376170"/>
                      <a:pt x="521970" y="2400300"/>
                    </a:cubicBezTo>
                    <a:cubicBezTo>
                      <a:pt x="501650" y="2424430"/>
                      <a:pt x="476250" y="2446020"/>
                      <a:pt x="449580" y="2462530"/>
                    </a:cubicBezTo>
                    <a:cubicBezTo>
                      <a:pt x="422910" y="2479040"/>
                      <a:pt x="392430" y="2490470"/>
                      <a:pt x="361950" y="2498090"/>
                    </a:cubicBezTo>
                    <a:cubicBezTo>
                      <a:pt x="331470" y="2505710"/>
                      <a:pt x="298450" y="2506980"/>
                      <a:pt x="266700" y="2504440"/>
                    </a:cubicBezTo>
                    <a:cubicBezTo>
                      <a:pt x="236220" y="2501900"/>
                      <a:pt x="203200" y="2493010"/>
                      <a:pt x="175260" y="2480310"/>
                    </a:cubicBezTo>
                    <a:cubicBezTo>
                      <a:pt x="146050" y="2467610"/>
                      <a:pt x="118110" y="2448560"/>
                      <a:pt x="95250" y="2426970"/>
                    </a:cubicBezTo>
                    <a:cubicBezTo>
                      <a:pt x="72390" y="2405380"/>
                      <a:pt x="52070" y="2379980"/>
                      <a:pt x="36830" y="2352040"/>
                    </a:cubicBezTo>
                    <a:cubicBezTo>
                      <a:pt x="21590" y="2324100"/>
                      <a:pt x="11430" y="2292350"/>
                      <a:pt x="6350" y="2261870"/>
                    </a:cubicBezTo>
                    <a:cubicBezTo>
                      <a:pt x="1270" y="2231390"/>
                      <a:pt x="2540" y="2209800"/>
                      <a:pt x="5080" y="2166620"/>
                    </a:cubicBezTo>
                    <a:cubicBezTo>
                      <a:pt x="11430" y="2077720"/>
                      <a:pt x="26670" y="1878330"/>
                      <a:pt x="66040" y="1760220"/>
                    </a:cubicBezTo>
                    <a:cubicBezTo>
                      <a:pt x="100330" y="1659890"/>
                      <a:pt x="160020" y="1576070"/>
                      <a:pt x="210820" y="1497330"/>
                    </a:cubicBezTo>
                    <a:cubicBezTo>
                      <a:pt x="256540" y="1426210"/>
                      <a:pt x="298450" y="1372870"/>
                      <a:pt x="354330" y="1305560"/>
                    </a:cubicBezTo>
                    <a:cubicBezTo>
                      <a:pt x="421640" y="1225550"/>
                      <a:pt x="515620" y="1120140"/>
                      <a:pt x="594360" y="1051560"/>
                    </a:cubicBezTo>
                    <a:cubicBezTo>
                      <a:pt x="657860" y="995680"/>
                      <a:pt x="723900" y="965200"/>
                      <a:pt x="782320" y="914400"/>
                    </a:cubicBezTo>
                    <a:cubicBezTo>
                      <a:pt x="842010" y="862330"/>
                      <a:pt x="889000" y="800100"/>
                      <a:pt x="948690" y="742950"/>
                    </a:cubicBezTo>
                    <a:cubicBezTo>
                      <a:pt x="1013460" y="681990"/>
                      <a:pt x="1066800" y="619760"/>
                      <a:pt x="1156970" y="560070"/>
                    </a:cubicBezTo>
                    <a:cubicBezTo>
                      <a:pt x="1287780" y="472440"/>
                      <a:pt x="1545590" y="379730"/>
                      <a:pt x="1680210" y="303530"/>
                    </a:cubicBezTo>
                    <a:cubicBezTo>
                      <a:pt x="1769110" y="252730"/>
                      <a:pt x="1819910" y="203200"/>
                      <a:pt x="1894840" y="162560"/>
                    </a:cubicBezTo>
                    <a:cubicBezTo>
                      <a:pt x="1968500" y="121920"/>
                      <a:pt x="2043430" y="86360"/>
                      <a:pt x="2123440" y="59690"/>
                    </a:cubicBezTo>
                    <a:cubicBezTo>
                      <a:pt x="2203450" y="33020"/>
                      <a:pt x="2320290" y="5080"/>
                      <a:pt x="2374900" y="1270"/>
                    </a:cubicBezTo>
                    <a:cubicBezTo>
                      <a:pt x="2401570" y="0"/>
                      <a:pt x="2411730" y="1270"/>
                      <a:pt x="2433320" y="7620"/>
                    </a:cubicBezTo>
                    <a:cubicBezTo>
                      <a:pt x="2463800" y="16510"/>
                      <a:pt x="2508250" y="35560"/>
                      <a:pt x="2536190" y="59690"/>
                    </a:cubicBezTo>
                    <a:cubicBezTo>
                      <a:pt x="2564130" y="83820"/>
                      <a:pt x="2589530" y="124460"/>
                      <a:pt x="2603500" y="153670"/>
                    </a:cubicBezTo>
                    <a:cubicBezTo>
                      <a:pt x="2613660" y="173990"/>
                      <a:pt x="2617470" y="187960"/>
                      <a:pt x="2618740" y="210820"/>
                    </a:cubicBezTo>
                    <a:cubicBezTo>
                      <a:pt x="2621280" y="242570"/>
                      <a:pt x="2614930" y="294640"/>
                      <a:pt x="2606040" y="325120"/>
                    </a:cubicBezTo>
                    <a:cubicBezTo>
                      <a:pt x="2599690" y="346710"/>
                      <a:pt x="2589530" y="360680"/>
                      <a:pt x="2579370" y="377190"/>
                    </a:cubicBezTo>
                    <a:cubicBezTo>
                      <a:pt x="2569210" y="393700"/>
                      <a:pt x="2559050" y="407670"/>
                      <a:pt x="2542540" y="421640"/>
                    </a:cubicBezTo>
                    <a:cubicBezTo>
                      <a:pt x="2518410" y="441960"/>
                      <a:pt x="2440940" y="477520"/>
                      <a:pt x="2440940" y="477520"/>
                    </a:cubicBezTo>
                  </a:path>
                </a:pathLst>
              </a:custGeom>
              <a:solidFill>
                <a:srgbClr val="245430"/>
              </a:solidFill>
              <a:ln cap="sq">
                <a:noFill/>
                <a:prstDash val="solid"/>
                <a:miter/>
              </a:ln>
            </p:spPr>
          </p:sp>
        </p:grpSp>
        <p:grpSp>
          <p:nvGrpSpPr>
            <p:cNvPr name="Group 63" id="63"/>
            <p:cNvGrpSpPr/>
            <p:nvPr/>
          </p:nvGrpSpPr>
          <p:grpSpPr>
            <a:xfrm rot="0">
              <a:off x="1788649" y="1057926"/>
              <a:ext cx="343375" cy="1926605"/>
              <a:chOff x="0" y="0"/>
              <a:chExt cx="894080" cy="5016500"/>
            </a:xfrm>
          </p:grpSpPr>
          <p:sp>
            <p:nvSpPr>
              <p:cNvPr name="Freeform 64" id="64"/>
              <p:cNvSpPr/>
              <p:nvPr/>
            </p:nvSpPr>
            <p:spPr>
              <a:xfrm flipH="false" flipV="false" rot="0">
                <a:off x="45720" y="49530"/>
                <a:ext cx="801370" cy="4918710"/>
              </a:xfrm>
              <a:custGeom>
                <a:avLst/>
                <a:gdLst/>
                <a:ahLst/>
                <a:cxnLst/>
                <a:rect r="r" b="b" t="t" l="l"/>
                <a:pathLst>
                  <a:path h="4918710" w="801370">
                    <a:moveTo>
                      <a:pt x="471170" y="157480"/>
                    </a:moveTo>
                    <a:cubicBezTo>
                      <a:pt x="646430" y="711200"/>
                      <a:pt x="647700" y="803910"/>
                      <a:pt x="642620" y="900430"/>
                    </a:cubicBezTo>
                    <a:cubicBezTo>
                      <a:pt x="637540" y="995680"/>
                      <a:pt x="605790" y="1070610"/>
                      <a:pt x="595630" y="1179830"/>
                    </a:cubicBezTo>
                    <a:cubicBezTo>
                      <a:pt x="581660" y="1330960"/>
                      <a:pt x="581660" y="1563370"/>
                      <a:pt x="589280" y="1722120"/>
                    </a:cubicBezTo>
                    <a:cubicBezTo>
                      <a:pt x="595630" y="1846580"/>
                      <a:pt x="607060" y="1949450"/>
                      <a:pt x="624840" y="2052320"/>
                    </a:cubicBezTo>
                    <a:cubicBezTo>
                      <a:pt x="641350" y="2145030"/>
                      <a:pt x="673100" y="2227580"/>
                      <a:pt x="688340" y="2313940"/>
                    </a:cubicBezTo>
                    <a:cubicBezTo>
                      <a:pt x="703580" y="2396490"/>
                      <a:pt x="709930" y="2475230"/>
                      <a:pt x="716280" y="2557780"/>
                    </a:cubicBezTo>
                    <a:cubicBezTo>
                      <a:pt x="722630" y="2641600"/>
                      <a:pt x="727710" y="2702560"/>
                      <a:pt x="726440" y="2810510"/>
                    </a:cubicBezTo>
                    <a:cubicBezTo>
                      <a:pt x="725170" y="3007360"/>
                      <a:pt x="676910" y="3442970"/>
                      <a:pt x="681990" y="3639820"/>
                    </a:cubicBezTo>
                    <a:cubicBezTo>
                      <a:pt x="684530" y="3749040"/>
                      <a:pt x="695960" y="3803650"/>
                      <a:pt x="709930" y="3892550"/>
                    </a:cubicBezTo>
                    <a:cubicBezTo>
                      <a:pt x="725170" y="3994150"/>
                      <a:pt x="758190" y="4104640"/>
                      <a:pt x="772160" y="4217670"/>
                    </a:cubicBezTo>
                    <a:cubicBezTo>
                      <a:pt x="787400" y="4340860"/>
                      <a:pt x="801370" y="4518660"/>
                      <a:pt x="797560" y="4605020"/>
                    </a:cubicBezTo>
                    <a:cubicBezTo>
                      <a:pt x="796290" y="4648200"/>
                      <a:pt x="793750" y="4672330"/>
                      <a:pt x="783590" y="4702810"/>
                    </a:cubicBezTo>
                    <a:cubicBezTo>
                      <a:pt x="773430" y="4733290"/>
                      <a:pt x="758190" y="4763770"/>
                      <a:pt x="739140" y="4790440"/>
                    </a:cubicBezTo>
                    <a:cubicBezTo>
                      <a:pt x="720090" y="4817110"/>
                      <a:pt x="695960" y="4841240"/>
                      <a:pt x="669290" y="4860290"/>
                    </a:cubicBezTo>
                    <a:cubicBezTo>
                      <a:pt x="642620" y="4879340"/>
                      <a:pt x="612140" y="4894580"/>
                      <a:pt x="580390" y="4903470"/>
                    </a:cubicBezTo>
                    <a:cubicBezTo>
                      <a:pt x="549910" y="4912360"/>
                      <a:pt x="515620" y="4917440"/>
                      <a:pt x="482600" y="4916170"/>
                    </a:cubicBezTo>
                    <a:cubicBezTo>
                      <a:pt x="450850" y="4914900"/>
                      <a:pt x="416560" y="4908550"/>
                      <a:pt x="386080" y="4897120"/>
                    </a:cubicBezTo>
                    <a:cubicBezTo>
                      <a:pt x="355600" y="4885690"/>
                      <a:pt x="325120" y="4867910"/>
                      <a:pt x="299720" y="4847590"/>
                    </a:cubicBezTo>
                    <a:cubicBezTo>
                      <a:pt x="274320" y="4827270"/>
                      <a:pt x="252730" y="4801870"/>
                      <a:pt x="234950" y="4773930"/>
                    </a:cubicBezTo>
                    <a:cubicBezTo>
                      <a:pt x="218440" y="4747260"/>
                      <a:pt x="204470" y="4715510"/>
                      <a:pt x="196850" y="4683760"/>
                    </a:cubicBezTo>
                    <a:cubicBezTo>
                      <a:pt x="189230" y="4652010"/>
                      <a:pt x="186690" y="4617720"/>
                      <a:pt x="189230" y="4584700"/>
                    </a:cubicBezTo>
                    <a:cubicBezTo>
                      <a:pt x="191770" y="4552950"/>
                      <a:pt x="200660" y="4518660"/>
                      <a:pt x="213360" y="4489450"/>
                    </a:cubicBezTo>
                    <a:cubicBezTo>
                      <a:pt x="226060" y="4460240"/>
                      <a:pt x="245110" y="4431030"/>
                      <a:pt x="266700" y="4406900"/>
                    </a:cubicBezTo>
                    <a:cubicBezTo>
                      <a:pt x="288290" y="4382770"/>
                      <a:pt x="316230" y="4361180"/>
                      <a:pt x="344170" y="4344670"/>
                    </a:cubicBezTo>
                    <a:cubicBezTo>
                      <a:pt x="372110" y="4329430"/>
                      <a:pt x="405130" y="4318000"/>
                      <a:pt x="436880" y="4311650"/>
                    </a:cubicBezTo>
                    <a:cubicBezTo>
                      <a:pt x="468630" y="4305300"/>
                      <a:pt x="504190" y="4305300"/>
                      <a:pt x="535940" y="4310380"/>
                    </a:cubicBezTo>
                    <a:cubicBezTo>
                      <a:pt x="567690" y="4315460"/>
                      <a:pt x="600710" y="4325620"/>
                      <a:pt x="629920" y="4339590"/>
                    </a:cubicBezTo>
                    <a:cubicBezTo>
                      <a:pt x="659130" y="4354830"/>
                      <a:pt x="687070" y="4375150"/>
                      <a:pt x="709930" y="4398010"/>
                    </a:cubicBezTo>
                    <a:cubicBezTo>
                      <a:pt x="732790" y="4420870"/>
                      <a:pt x="753110" y="4448810"/>
                      <a:pt x="767080" y="4478020"/>
                    </a:cubicBezTo>
                    <a:cubicBezTo>
                      <a:pt x="781050" y="4507230"/>
                      <a:pt x="791210" y="4540250"/>
                      <a:pt x="795020" y="4572000"/>
                    </a:cubicBezTo>
                    <a:cubicBezTo>
                      <a:pt x="798830" y="4603750"/>
                      <a:pt x="797560" y="4639310"/>
                      <a:pt x="791210" y="4671060"/>
                    </a:cubicBezTo>
                    <a:cubicBezTo>
                      <a:pt x="784860" y="4702810"/>
                      <a:pt x="773430" y="4735830"/>
                      <a:pt x="756920" y="4763770"/>
                    </a:cubicBezTo>
                    <a:cubicBezTo>
                      <a:pt x="740410" y="4791710"/>
                      <a:pt x="718820" y="4818380"/>
                      <a:pt x="694690" y="4839970"/>
                    </a:cubicBezTo>
                    <a:cubicBezTo>
                      <a:pt x="670560" y="4861560"/>
                      <a:pt x="641350" y="4879340"/>
                      <a:pt x="610870" y="4892040"/>
                    </a:cubicBezTo>
                    <a:cubicBezTo>
                      <a:pt x="581660" y="4904740"/>
                      <a:pt x="547370" y="4913630"/>
                      <a:pt x="515620" y="4916170"/>
                    </a:cubicBezTo>
                    <a:cubicBezTo>
                      <a:pt x="482600" y="4918710"/>
                      <a:pt x="448310" y="4914900"/>
                      <a:pt x="416560" y="4907280"/>
                    </a:cubicBezTo>
                    <a:cubicBezTo>
                      <a:pt x="384810" y="4899660"/>
                      <a:pt x="353060" y="4885690"/>
                      <a:pt x="326390" y="4867910"/>
                    </a:cubicBezTo>
                    <a:cubicBezTo>
                      <a:pt x="299720" y="4850130"/>
                      <a:pt x="274320" y="4826000"/>
                      <a:pt x="254000" y="4800600"/>
                    </a:cubicBezTo>
                    <a:cubicBezTo>
                      <a:pt x="233680" y="4775200"/>
                      <a:pt x="217170" y="4744720"/>
                      <a:pt x="205740" y="4714240"/>
                    </a:cubicBezTo>
                    <a:cubicBezTo>
                      <a:pt x="194310" y="4683760"/>
                      <a:pt x="191770" y="4660900"/>
                      <a:pt x="187960" y="4617720"/>
                    </a:cubicBezTo>
                    <a:cubicBezTo>
                      <a:pt x="180340" y="4535170"/>
                      <a:pt x="196850" y="4357370"/>
                      <a:pt x="184150" y="4249420"/>
                    </a:cubicBezTo>
                    <a:cubicBezTo>
                      <a:pt x="173990" y="4163060"/>
                      <a:pt x="146050" y="4103370"/>
                      <a:pt x="132080" y="4020820"/>
                    </a:cubicBezTo>
                    <a:cubicBezTo>
                      <a:pt x="115570" y="3926840"/>
                      <a:pt x="97790" y="3813810"/>
                      <a:pt x="92710" y="3714750"/>
                    </a:cubicBezTo>
                    <a:cubicBezTo>
                      <a:pt x="87630" y="3622040"/>
                      <a:pt x="92710" y="3540760"/>
                      <a:pt x="99060" y="3446780"/>
                    </a:cubicBezTo>
                    <a:cubicBezTo>
                      <a:pt x="105410" y="3343910"/>
                      <a:pt x="125730" y="3242310"/>
                      <a:pt x="134620" y="3121660"/>
                    </a:cubicBezTo>
                    <a:cubicBezTo>
                      <a:pt x="146050" y="2969260"/>
                      <a:pt x="162560" y="2778760"/>
                      <a:pt x="152400" y="2606040"/>
                    </a:cubicBezTo>
                    <a:cubicBezTo>
                      <a:pt x="142240" y="2430780"/>
                      <a:pt x="88900" y="2255520"/>
                      <a:pt x="71120" y="2077720"/>
                    </a:cubicBezTo>
                    <a:cubicBezTo>
                      <a:pt x="53340" y="1898650"/>
                      <a:pt x="49530" y="1687830"/>
                      <a:pt x="48260" y="1537970"/>
                    </a:cubicBezTo>
                    <a:cubicBezTo>
                      <a:pt x="46990" y="1431290"/>
                      <a:pt x="44450" y="1367790"/>
                      <a:pt x="55880" y="1264920"/>
                    </a:cubicBezTo>
                    <a:cubicBezTo>
                      <a:pt x="71120" y="1126490"/>
                      <a:pt x="149860" y="919480"/>
                      <a:pt x="149860" y="786130"/>
                    </a:cubicBezTo>
                    <a:cubicBezTo>
                      <a:pt x="149860" y="690880"/>
                      <a:pt x="125730" y="624840"/>
                      <a:pt x="102870" y="542290"/>
                    </a:cubicBezTo>
                    <a:cubicBezTo>
                      <a:pt x="78740" y="453390"/>
                      <a:pt x="12700" y="345440"/>
                      <a:pt x="5080" y="273050"/>
                    </a:cubicBezTo>
                    <a:cubicBezTo>
                      <a:pt x="0" y="227330"/>
                      <a:pt x="8890" y="187960"/>
                      <a:pt x="19050" y="157480"/>
                    </a:cubicBezTo>
                    <a:cubicBezTo>
                      <a:pt x="25400" y="135890"/>
                      <a:pt x="35560" y="121920"/>
                      <a:pt x="46990" y="106680"/>
                    </a:cubicBezTo>
                    <a:cubicBezTo>
                      <a:pt x="58420" y="90170"/>
                      <a:pt x="67310" y="76200"/>
                      <a:pt x="85090" y="62230"/>
                    </a:cubicBezTo>
                    <a:cubicBezTo>
                      <a:pt x="109220" y="43180"/>
                      <a:pt x="157480" y="17780"/>
                      <a:pt x="187960" y="8890"/>
                    </a:cubicBezTo>
                    <a:cubicBezTo>
                      <a:pt x="209550" y="2540"/>
                      <a:pt x="223520" y="0"/>
                      <a:pt x="245110" y="1270"/>
                    </a:cubicBezTo>
                    <a:cubicBezTo>
                      <a:pt x="276860" y="2540"/>
                      <a:pt x="325120" y="11430"/>
                      <a:pt x="358140" y="29210"/>
                    </a:cubicBezTo>
                    <a:cubicBezTo>
                      <a:pt x="391160" y="46990"/>
                      <a:pt x="425450" y="80010"/>
                      <a:pt x="444500" y="105410"/>
                    </a:cubicBezTo>
                    <a:cubicBezTo>
                      <a:pt x="458470" y="123190"/>
                      <a:pt x="471170" y="157480"/>
                      <a:pt x="471170" y="157480"/>
                    </a:cubicBezTo>
                  </a:path>
                </a:pathLst>
              </a:custGeom>
              <a:solidFill>
                <a:srgbClr val="245430"/>
              </a:solidFill>
              <a:ln cap="sq">
                <a:noFill/>
                <a:prstDash val="solid"/>
                <a:miter/>
              </a:ln>
            </p:spPr>
          </p:sp>
        </p:grpSp>
        <p:grpSp>
          <p:nvGrpSpPr>
            <p:cNvPr name="Group 65" id="65"/>
            <p:cNvGrpSpPr/>
            <p:nvPr/>
          </p:nvGrpSpPr>
          <p:grpSpPr>
            <a:xfrm rot="0">
              <a:off x="1024348" y="2408988"/>
              <a:ext cx="1110602" cy="777470"/>
              <a:chOff x="0" y="0"/>
              <a:chExt cx="2891790" cy="2024380"/>
            </a:xfrm>
          </p:grpSpPr>
          <p:sp>
            <p:nvSpPr>
              <p:cNvPr name="Freeform 66" id="66"/>
              <p:cNvSpPr/>
              <p:nvPr/>
            </p:nvSpPr>
            <p:spPr>
              <a:xfrm flipH="false" flipV="false" rot="0">
                <a:off x="45720" y="48260"/>
                <a:ext cx="2797810" cy="1926590"/>
              </a:xfrm>
              <a:custGeom>
                <a:avLst/>
                <a:gdLst/>
                <a:ahLst/>
                <a:cxnLst/>
                <a:rect r="r" b="b" t="t" l="l"/>
                <a:pathLst>
                  <a:path h="1926590" w="2797810">
                    <a:moveTo>
                      <a:pt x="322580" y="15240"/>
                    </a:moveTo>
                    <a:cubicBezTo>
                      <a:pt x="629920" y="127000"/>
                      <a:pt x="709930" y="152400"/>
                      <a:pt x="815340" y="176530"/>
                    </a:cubicBezTo>
                    <a:cubicBezTo>
                      <a:pt x="957580" y="208280"/>
                      <a:pt x="1187450" y="215900"/>
                      <a:pt x="1322070" y="260350"/>
                    </a:cubicBezTo>
                    <a:cubicBezTo>
                      <a:pt x="1419860" y="293370"/>
                      <a:pt x="1492250" y="331470"/>
                      <a:pt x="1562100" y="384810"/>
                    </a:cubicBezTo>
                    <a:cubicBezTo>
                      <a:pt x="1630680" y="436880"/>
                      <a:pt x="1657350" y="518160"/>
                      <a:pt x="1737360" y="574040"/>
                    </a:cubicBezTo>
                    <a:cubicBezTo>
                      <a:pt x="1849120" y="652780"/>
                      <a:pt x="2078990" y="701040"/>
                      <a:pt x="2202180" y="772160"/>
                    </a:cubicBezTo>
                    <a:cubicBezTo>
                      <a:pt x="2292350" y="824230"/>
                      <a:pt x="2352040" y="876300"/>
                      <a:pt x="2421890" y="938530"/>
                    </a:cubicBezTo>
                    <a:cubicBezTo>
                      <a:pt x="2493010" y="1002030"/>
                      <a:pt x="2567940" y="1062990"/>
                      <a:pt x="2623820" y="1149350"/>
                    </a:cubicBezTo>
                    <a:cubicBezTo>
                      <a:pt x="2689860" y="1250950"/>
                      <a:pt x="2750820" y="1437640"/>
                      <a:pt x="2776220" y="1521460"/>
                    </a:cubicBezTo>
                    <a:cubicBezTo>
                      <a:pt x="2788920" y="1562100"/>
                      <a:pt x="2794000" y="1583690"/>
                      <a:pt x="2795270" y="1615440"/>
                    </a:cubicBezTo>
                    <a:cubicBezTo>
                      <a:pt x="2796540" y="1647190"/>
                      <a:pt x="2792730" y="1681480"/>
                      <a:pt x="2783840" y="1711960"/>
                    </a:cubicBezTo>
                    <a:cubicBezTo>
                      <a:pt x="2774950" y="1742440"/>
                      <a:pt x="2759710" y="1772920"/>
                      <a:pt x="2741930" y="1798320"/>
                    </a:cubicBezTo>
                    <a:cubicBezTo>
                      <a:pt x="2722880" y="1824990"/>
                      <a:pt x="2698750" y="1849120"/>
                      <a:pt x="2673350" y="1868170"/>
                    </a:cubicBezTo>
                    <a:cubicBezTo>
                      <a:pt x="2647950" y="1887220"/>
                      <a:pt x="2617470" y="1902460"/>
                      <a:pt x="2586990" y="1911350"/>
                    </a:cubicBezTo>
                    <a:cubicBezTo>
                      <a:pt x="2556510" y="1920240"/>
                      <a:pt x="2523490" y="1925320"/>
                      <a:pt x="2491740" y="1925320"/>
                    </a:cubicBezTo>
                    <a:cubicBezTo>
                      <a:pt x="2459990" y="1925320"/>
                      <a:pt x="2426970" y="1918970"/>
                      <a:pt x="2396490" y="1908810"/>
                    </a:cubicBezTo>
                    <a:cubicBezTo>
                      <a:pt x="2366010" y="1898650"/>
                      <a:pt x="2336800" y="1882140"/>
                      <a:pt x="2311400" y="1861820"/>
                    </a:cubicBezTo>
                    <a:cubicBezTo>
                      <a:pt x="2286000" y="1841500"/>
                      <a:pt x="2264410" y="1816100"/>
                      <a:pt x="2246630" y="1789430"/>
                    </a:cubicBezTo>
                    <a:cubicBezTo>
                      <a:pt x="2228850" y="1762760"/>
                      <a:pt x="2214880" y="1732280"/>
                      <a:pt x="2207260" y="1701800"/>
                    </a:cubicBezTo>
                    <a:cubicBezTo>
                      <a:pt x="2199640" y="1671320"/>
                      <a:pt x="2195830" y="1637030"/>
                      <a:pt x="2198370" y="1605280"/>
                    </a:cubicBezTo>
                    <a:cubicBezTo>
                      <a:pt x="2200910" y="1573530"/>
                      <a:pt x="2208530" y="1540510"/>
                      <a:pt x="2221230" y="1511300"/>
                    </a:cubicBezTo>
                    <a:cubicBezTo>
                      <a:pt x="2233930" y="1482090"/>
                      <a:pt x="2250440" y="1452880"/>
                      <a:pt x="2272030" y="1428750"/>
                    </a:cubicBezTo>
                    <a:cubicBezTo>
                      <a:pt x="2292350" y="1404620"/>
                      <a:pt x="2319020" y="1383030"/>
                      <a:pt x="2346960" y="1367790"/>
                    </a:cubicBezTo>
                    <a:cubicBezTo>
                      <a:pt x="2374900" y="1351280"/>
                      <a:pt x="2406650" y="1339850"/>
                      <a:pt x="2438400" y="1333500"/>
                    </a:cubicBezTo>
                    <a:cubicBezTo>
                      <a:pt x="2470150" y="1327150"/>
                      <a:pt x="2503170" y="1325880"/>
                      <a:pt x="2534920" y="1329690"/>
                    </a:cubicBezTo>
                    <a:cubicBezTo>
                      <a:pt x="2566670" y="1333500"/>
                      <a:pt x="2598420" y="1343660"/>
                      <a:pt x="2627630" y="1357630"/>
                    </a:cubicBezTo>
                    <a:cubicBezTo>
                      <a:pt x="2655570" y="1371600"/>
                      <a:pt x="2683510" y="1390650"/>
                      <a:pt x="2706370" y="1413510"/>
                    </a:cubicBezTo>
                    <a:cubicBezTo>
                      <a:pt x="2729230" y="1435100"/>
                      <a:pt x="2749550" y="1463040"/>
                      <a:pt x="2763520" y="1490980"/>
                    </a:cubicBezTo>
                    <a:cubicBezTo>
                      <a:pt x="2777490" y="1518920"/>
                      <a:pt x="2787650" y="1551940"/>
                      <a:pt x="2792730" y="1583690"/>
                    </a:cubicBezTo>
                    <a:cubicBezTo>
                      <a:pt x="2797810" y="1615440"/>
                      <a:pt x="2796540" y="1648460"/>
                      <a:pt x="2791460" y="1680210"/>
                    </a:cubicBezTo>
                    <a:cubicBezTo>
                      <a:pt x="2786380" y="1711960"/>
                      <a:pt x="2773680" y="1743710"/>
                      <a:pt x="2758440" y="1771650"/>
                    </a:cubicBezTo>
                    <a:cubicBezTo>
                      <a:pt x="2743200" y="1799590"/>
                      <a:pt x="2722880" y="1826260"/>
                      <a:pt x="2698750" y="1847850"/>
                    </a:cubicBezTo>
                    <a:cubicBezTo>
                      <a:pt x="2675890" y="1869440"/>
                      <a:pt x="2646680" y="1887220"/>
                      <a:pt x="2617470" y="1899920"/>
                    </a:cubicBezTo>
                    <a:cubicBezTo>
                      <a:pt x="2588260" y="1912620"/>
                      <a:pt x="2555240" y="1921510"/>
                      <a:pt x="2523490" y="1924050"/>
                    </a:cubicBezTo>
                    <a:cubicBezTo>
                      <a:pt x="2491740" y="1926590"/>
                      <a:pt x="2457450" y="1925320"/>
                      <a:pt x="2426970" y="1917700"/>
                    </a:cubicBezTo>
                    <a:cubicBezTo>
                      <a:pt x="2396490" y="1910080"/>
                      <a:pt x="2364740" y="1896110"/>
                      <a:pt x="2338070" y="1879600"/>
                    </a:cubicBezTo>
                    <a:cubicBezTo>
                      <a:pt x="2311400" y="1863090"/>
                      <a:pt x="2286000" y="1840230"/>
                      <a:pt x="2265680" y="1816100"/>
                    </a:cubicBezTo>
                    <a:cubicBezTo>
                      <a:pt x="2245360" y="1791970"/>
                      <a:pt x="2218690" y="1758950"/>
                      <a:pt x="2217420" y="1732280"/>
                    </a:cubicBezTo>
                    <a:cubicBezTo>
                      <a:pt x="2216150" y="1709420"/>
                      <a:pt x="2246630" y="1692910"/>
                      <a:pt x="2245360" y="1664970"/>
                    </a:cubicBezTo>
                    <a:cubicBezTo>
                      <a:pt x="2241550" y="1610360"/>
                      <a:pt x="2170430" y="1504950"/>
                      <a:pt x="2115820" y="1436370"/>
                    </a:cubicBezTo>
                    <a:cubicBezTo>
                      <a:pt x="2059940" y="1366520"/>
                      <a:pt x="1988820" y="1301750"/>
                      <a:pt x="1913890" y="1250950"/>
                    </a:cubicBezTo>
                    <a:cubicBezTo>
                      <a:pt x="1838960" y="1201420"/>
                      <a:pt x="1750060" y="1178560"/>
                      <a:pt x="1666240" y="1135380"/>
                    </a:cubicBezTo>
                    <a:cubicBezTo>
                      <a:pt x="1574800" y="1088390"/>
                      <a:pt x="1470660" y="1041400"/>
                      <a:pt x="1384300" y="977900"/>
                    </a:cubicBezTo>
                    <a:cubicBezTo>
                      <a:pt x="1297940" y="913130"/>
                      <a:pt x="1249680" y="802640"/>
                      <a:pt x="1148080" y="748030"/>
                    </a:cubicBezTo>
                    <a:cubicBezTo>
                      <a:pt x="1026160" y="681990"/>
                      <a:pt x="847090" y="690880"/>
                      <a:pt x="685800" y="645160"/>
                    </a:cubicBezTo>
                    <a:cubicBezTo>
                      <a:pt x="501650" y="593090"/>
                      <a:pt x="205740" y="509270"/>
                      <a:pt x="105410" y="441960"/>
                    </a:cubicBezTo>
                    <a:cubicBezTo>
                      <a:pt x="62230" y="412750"/>
                      <a:pt x="44450" y="382270"/>
                      <a:pt x="27940" y="355600"/>
                    </a:cubicBezTo>
                    <a:cubicBezTo>
                      <a:pt x="16510" y="336550"/>
                      <a:pt x="10160" y="323850"/>
                      <a:pt x="6350" y="302260"/>
                    </a:cubicBezTo>
                    <a:cubicBezTo>
                      <a:pt x="0" y="271780"/>
                      <a:pt x="0" y="217170"/>
                      <a:pt x="5080" y="186690"/>
                    </a:cubicBezTo>
                    <a:cubicBezTo>
                      <a:pt x="8890" y="165100"/>
                      <a:pt x="16510" y="149860"/>
                      <a:pt x="25400" y="132080"/>
                    </a:cubicBezTo>
                    <a:cubicBezTo>
                      <a:pt x="34290" y="115570"/>
                      <a:pt x="41910" y="100330"/>
                      <a:pt x="57150" y="83820"/>
                    </a:cubicBezTo>
                    <a:cubicBezTo>
                      <a:pt x="78740" y="60960"/>
                      <a:pt x="123190" y="30480"/>
                      <a:pt x="151130" y="17780"/>
                    </a:cubicBezTo>
                    <a:cubicBezTo>
                      <a:pt x="171450" y="8890"/>
                      <a:pt x="185420" y="3810"/>
                      <a:pt x="207010" y="2540"/>
                    </a:cubicBezTo>
                    <a:cubicBezTo>
                      <a:pt x="238760" y="0"/>
                      <a:pt x="322580" y="15240"/>
                      <a:pt x="322580" y="15240"/>
                    </a:cubicBezTo>
                  </a:path>
                </a:pathLst>
              </a:custGeom>
              <a:solidFill>
                <a:srgbClr val="245430"/>
              </a:solidFill>
              <a:ln cap="sq">
                <a:noFill/>
                <a:prstDash val="solid"/>
                <a:miter/>
              </a:ln>
            </p:spPr>
          </p:sp>
        </p:grpSp>
        <p:grpSp>
          <p:nvGrpSpPr>
            <p:cNvPr name="Group 67" id="67"/>
            <p:cNvGrpSpPr/>
            <p:nvPr/>
          </p:nvGrpSpPr>
          <p:grpSpPr>
            <a:xfrm rot="0">
              <a:off x="1140969" y="3082080"/>
              <a:ext cx="1677781" cy="1983671"/>
              <a:chOff x="0" y="0"/>
              <a:chExt cx="812800" cy="960988"/>
            </a:xfrm>
          </p:grpSpPr>
          <p:sp>
            <p:nvSpPr>
              <p:cNvPr name="Freeform 68" id="68"/>
              <p:cNvSpPr/>
              <p:nvPr/>
            </p:nvSpPr>
            <p:spPr>
              <a:xfrm flipH="false" flipV="false" rot="0">
                <a:off x="0" y="0"/>
                <a:ext cx="812800" cy="960988"/>
              </a:xfrm>
              <a:custGeom>
                <a:avLst/>
                <a:gdLst/>
                <a:ahLst/>
                <a:cxnLst/>
                <a:rect r="r" b="b" t="t" l="l"/>
                <a:pathLst>
                  <a:path h="960988" w="812800">
                    <a:moveTo>
                      <a:pt x="203200" y="960988"/>
                    </a:moveTo>
                    <a:lnTo>
                      <a:pt x="609600" y="960988"/>
                    </a:lnTo>
                    <a:lnTo>
                      <a:pt x="812800" y="0"/>
                    </a:lnTo>
                    <a:lnTo>
                      <a:pt x="0" y="0"/>
                    </a:lnTo>
                    <a:lnTo>
                      <a:pt x="203200" y="960988"/>
                    </a:lnTo>
                    <a:close/>
                  </a:path>
                </a:pathLst>
              </a:custGeom>
              <a:solidFill>
                <a:srgbClr val="F9A159"/>
              </a:solidFill>
            </p:spPr>
          </p:sp>
          <p:sp>
            <p:nvSpPr>
              <p:cNvPr name="TextBox 69" id="69"/>
              <p:cNvSpPr txBox="true"/>
              <p:nvPr/>
            </p:nvSpPr>
            <p:spPr>
              <a:xfrm>
                <a:off x="127000" y="-38100"/>
                <a:ext cx="558800" cy="999088"/>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FFFEFE"/>
        </a:solidFill>
      </p:bgPr>
    </p:bg>
    <p:spTree>
      <p:nvGrpSpPr>
        <p:cNvPr id="1" name=""/>
        <p:cNvGrpSpPr/>
        <p:nvPr/>
      </p:nvGrpSpPr>
      <p:grpSpPr>
        <a:xfrm>
          <a:off x="0" y="0"/>
          <a:ext cx="0" cy="0"/>
          <a:chOff x="0" y="0"/>
          <a:chExt cx="0" cy="0"/>
        </a:xfrm>
      </p:grpSpPr>
      <p:sp>
        <p:nvSpPr>
          <p:cNvPr name="TextBox 2" id="2"/>
          <p:cNvSpPr txBox="true"/>
          <p:nvPr/>
        </p:nvSpPr>
        <p:spPr>
          <a:xfrm rot="0">
            <a:off x="402028" y="107525"/>
            <a:ext cx="17483943" cy="8899105"/>
          </a:xfrm>
          <a:prstGeom prst="rect">
            <a:avLst/>
          </a:prstGeom>
        </p:spPr>
        <p:txBody>
          <a:bodyPr anchor="t" rtlCol="false" tIns="0" lIns="0" bIns="0" rIns="0">
            <a:spAutoFit/>
          </a:bodyPr>
          <a:lstStyle/>
          <a:p>
            <a:pPr>
              <a:lnSpc>
                <a:spcPts val="5798"/>
              </a:lnSpc>
            </a:pPr>
            <a:r>
              <a:rPr lang="en-US" sz="4141">
                <a:solidFill>
                  <a:srgbClr val="243762"/>
                </a:solidFill>
                <a:latin typeface="Nunito 1 Bold"/>
              </a:rPr>
              <a:t>Beantwortet die Fragen zu eurer Zielgruppe:</a:t>
            </a:r>
          </a:p>
          <a:p>
            <a:pPr>
              <a:lnSpc>
                <a:spcPts val="5798"/>
              </a:lnSpc>
            </a:pPr>
          </a:p>
          <a:p>
            <a:pPr marL="894156" indent="-447078" lvl="1">
              <a:lnSpc>
                <a:spcPts val="5798"/>
              </a:lnSpc>
              <a:buFont typeface="Arial"/>
              <a:buChar char="•"/>
            </a:pPr>
            <a:r>
              <a:rPr lang="en-US" sz="4141">
                <a:solidFill>
                  <a:srgbClr val="243762"/>
                </a:solidFill>
                <a:latin typeface="Nunito 1 Bold"/>
              </a:rPr>
              <a:t>Wer ist eure beabsichtigte Zielgruppe, wenn ihr eine Nachricht sendet ?</a:t>
            </a:r>
          </a:p>
          <a:p>
            <a:pPr marL="894156" indent="-447078" lvl="1">
              <a:lnSpc>
                <a:spcPts val="5798"/>
              </a:lnSpc>
              <a:buFont typeface="Arial"/>
              <a:buChar char="•"/>
            </a:pPr>
            <a:r>
              <a:rPr lang="en-US" sz="4141">
                <a:solidFill>
                  <a:srgbClr val="243762"/>
                </a:solidFill>
                <a:latin typeface="Nunito 1 Bold"/>
              </a:rPr>
              <a:t>Wie könnte eine Nachricht, die ihr an eine Person sendet, in die Hände von jemand anderem gelangen?</a:t>
            </a:r>
          </a:p>
          <a:p>
            <a:pPr marL="894156" indent="-447078" lvl="1">
              <a:lnSpc>
                <a:spcPts val="5798"/>
              </a:lnSpc>
              <a:buFont typeface="Arial"/>
              <a:buChar char="•"/>
            </a:pPr>
            <a:r>
              <a:rPr lang="en-US" sz="4141">
                <a:solidFill>
                  <a:srgbClr val="243762"/>
                </a:solidFill>
                <a:latin typeface="Nunito 1 Bold"/>
              </a:rPr>
              <a:t>Wann könnte es hilfreich sein, eine größere Zielgruppe zu erreichen?</a:t>
            </a:r>
          </a:p>
          <a:p>
            <a:pPr marL="894156" indent="-447078" lvl="1">
              <a:lnSpc>
                <a:spcPts val="5798"/>
              </a:lnSpc>
              <a:buFont typeface="Arial"/>
              <a:buChar char="•"/>
            </a:pPr>
            <a:r>
              <a:rPr lang="en-US" sz="4141">
                <a:solidFill>
                  <a:srgbClr val="243762"/>
                </a:solidFill>
                <a:latin typeface="Nunito 1 Bold"/>
              </a:rPr>
              <a:t>Wann könnte es problematisch sein, eine größere Zielgruppe als beabsichtigt zu erreichen? </a:t>
            </a:r>
          </a:p>
          <a:p>
            <a:pPr marL="894156" indent="-447078" lvl="1">
              <a:lnSpc>
                <a:spcPts val="5798"/>
              </a:lnSpc>
              <a:buFont typeface="Arial"/>
              <a:buChar char="•"/>
            </a:pPr>
            <a:r>
              <a:rPr lang="en-US" sz="4141">
                <a:solidFill>
                  <a:srgbClr val="243762"/>
                </a:solidFill>
                <a:latin typeface="Nunito 1 Bold"/>
              </a:rPr>
              <a:t>In welchen Situationen kann ein gutes Auftreten im Internet wichtig sein? </a:t>
            </a:r>
          </a:p>
        </p:txBody>
      </p:sp>
      <p:grpSp>
        <p:nvGrpSpPr>
          <p:cNvPr name="Group 3" id="3"/>
          <p:cNvGrpSpPr/>
          <p:nvPr/>
        </p:nvGrpSpPr>
        <p:grpSpPr>
          <a:xfrm rot="0">
            <a:off x="16789084" y="8051481"/>
            <a:ext cx="2193776" cy="2413638"/>
            <a:chOff x="0" y="0"/>
            <a:chExt cx="2925034" cy="3218184"/>
          </a:xfrm>
        </p:grpSpPr>
        <p:grpSp>
          <p:nvGrpSpPr>
            <p:cNvPr name="Group 4" id="4"/>
            <p:cNvGrpSpPr/>
            <p:nvPr/>
          </p:nvGrpSpPr>
          <p:grpSpPr>
            <a:xfrm rot="0">
              <a:off x="1260741" y="1509664"/>
              <a:ext cx="191699" cy="191699"/>
              <a:chOff x="0" y="0"/>
              <a:chExt cx="554990" cy="554990"/>
            </a:xfrm>
          </p:grpSpPr>
          <p:sp>
            <p:nvSpPr>
              <p:cNvPr name="Freeform 5" id="5"/>
              <p:cNvSpPr/>
              <p:nvPr/>
            </p:nvSpPr>
            <p:spPr>
              <a:xfrm flipH="false" flipV="false" rot="0">
                <a:off x="48260" y="44450"/>
                <a:ext cx="449580" cy="462280"/>
              </a:xfrm>
              <a:custGeom>
                <a:avLst/>
                <a:gdLst/>
                <a:ahLst/>
                <a:cxnLst/>
                <a:rect r="r" b="b" t="t" l="l"/>
                <a:pathLst>
                  <a:path h="462280" w="449580">
                    <a:moveTo>
                      <a:pt x="449580" y="163830"/>
                    </a:moveTo>
                    <a:cubicBezTo>
                      <a:pt x="449580" y="307340"/>
                      <a:pt x="433070" y="344170"/>
                      <a:pt x="411480" y="372110"/>
                    </a:cubicBezTo>
                    <a:cubicBezTo>
                      <a:pt x="389890" y="400050"/>
                      <a:pt x="356870" y="424180"/>
                      <a:pt x="325120" y="439420"/>
                    </a:cubicBezTo>
                    <a:cubicBezTo>
                      <a:pt x="292100" y="454660"/>
                      <a:pt x="252730" y="462280"/>
                      <a:pt x="217170" y="459740"/>
                    </a:cubicBezTo>
                    <a:cubicBezTo>
                      <a:pt x="181610" y="457200"/>
                      <a:pt x="143510" y="444500"/>
                      <a:pt x="113030" y="426720"/>
                    </a:cubicBezTo>
                    <a:cubicBezTo>
                      <a:pt x="82550" y="40767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6" id="6"/>
            <p:cNvGrpSpPr/>
            <p:nvPr/>
          </p:nvGrpSpPr>
          <p:grpSpPr>
            <a:xfrm rot="0">
              <a:off x="1427437" y="272611"/>
              <a:ext cx="191699" cy="191699"/>
              <a:chOff x="0" y="0"/>
              <a:chExt cx="554990" cy="554990"/>
            </a:xfrm>
          </p:grpSpPr>
          <p:sp>
            <p:nvSpPr>
              <p:cNvPr name="Freeform 7" id="7"/>
              <p:cNvSpPr/>
              <p:nvPr/>
            </p:nvSpPr>
            <p:spPr>
              <a:xfrm flipH="false" flipV="false" rot="0">
                <a:off x="48260" y="44450"/>
                <a:ext cx="449580" cy="462280"/>
              </a:xfrm>
              <a:custGeom>
                <a:avLst/>
                <a:gdLst/>
                <a:ahLst/>
                <a:cxnLst/>
                <a:rect r="r" b="b" t="t" l="l"/>
                <a:pathLst>
                  <a:path h="462280" w="449580">
                    <a:moveTo>
                      <a:pt x="448310" y="163830"/>
                    </a:moveTo>
                    <a:cubicBezTo>
                      <a:pt x="449580" y="307340"/>
                      <a:pt x="431800" y="344170"/>
                      <a:pt x="410210" y="372110"/>
                    </a:cubicBezTo>
                    <a:cubicBezTo>
                      <a:pt x="388620" y="400050"/>
                      <a:pt x="355600" y="425450"/>
                      <a:pt x="323850" y="439420"/>
                    </a:cubicBezTo>
                    <a:cubicBezTo>
                      <a:pt x="292100" y="453390"/>
                      <a:pt x="252730" y="462280"/>
                      <a:pt x="217170" y="459740"/>
                    </a:cubicBezTo>
                    <a:cubicBezTo>
                      <a:pt x="181610" y="457200"/>
                      <a:pt x="142240" y="44577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5410"/>
                      <a:pt x="60960" y="73660"/>
                      <a:pt x="88900" y="52070"/>
                    </a:cubicBezTo>
                    <a:cubicBezTo>
                      <a:pt x="116840" y="30480"/>
                      <a:pt x="15367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8" id="8"/>
            <p:cNvGrpSpPr/>
            <p:nvPr/>
          </p:nvGrpSpPr>
          <p:grpSpPr>
            <a:xfrm rot="0">
              <a:off x="0" y="118199"/>
              <a:ext cx="191699" cy="191261"/>
              <a:chOff x="0" y="0"/>
              <a:chExt cx="554990" cy="553720"/>
            </a:xfrm>
          </p:grpSpPr>
          <p:sp>
            <p:nvSpPr>
              <p:cNvPr name="Freeform 9" id="9"/>
              <p:cNvSpPr/>
              <p:nvPr/>
            </p:nvSpPr>
            <p:spPr>
              <a:xfrm flipH="false" flipV="false" rot="0">
                <a:off x="48260" y="44450"/>
                <a:ext cx="449580" cy="461010"/>
              </a:xfrm>
              <a:custGeom>
                <a:avLst/>
                <a:gdLst/>
                <a:ahLst/>
                <a:cxnLst/>
                <a:rect r="r" b="b" t="t" l="l"/>
                <a:pathLst>
                  <a:path h="461010" w="449580">
                    <a:moveTo>
                      <a:pt x="449580" y="162560"/>
                    </a:moveTo>
                    <a:cubicBezTo>
                      <a:pt x="449580" y="307340"/>
                      <a:pt x="433070" y="344170"/>
                      <a:pt x="411480" y="372110"/>
                    </a:cubicBezTo>
                    <a:cubicBezTo>
                      <a:pt x="389890" y="400050"/>
                      <a:pt x="356870" y="425450"/>
                      <a:pt x="325120" y="439420"/>
                    </a:cubicBezTo>
                    <a:cubicBezTo>
                      <a:pt x="292100" y="453390"/>
                      <a:pt x="252730" y="461010"/>
                      <a:pt x="217170" y="458470"/>
                    </a:cubicBezTo>
                    <a:cubicBezTo>
                      <a:pt x="181610" y="455930"/>
                      <a:pt x="143510" y="444500"/>
                      <a:pt x="113030" y="426720"/>
                    </a:cubicBezTo>
                    <a:cubicBezTo>
                      <a:pt x="82550" y="408940"/>
                      <a:pt x="54610" y="379730"/>
                      <a:pt x="35560" y="349250"/>
                    </a:cubicBezTo>
                    <a:cubicBezTo>
                      <a:pt x="17780" y="318770"/>
                      <a:pt x="5080" y="280670"/>
                      <a:pt x="2540" y="245110"/>
                    </a:cubicBezTo>
                    <a:cubicBezTo>
                      <a:pt x="0" y="209550"/>
                      <a:pt x="7620" y="170180"/>
                      <a:pt x="22860" y="137160"/>
                    </a:cubicBezTo>
                    <a:cubicBezTo>
                      <a:pt x="38100" y="105410"/>
                      <a:pt x="62230" y="72390"/>
                      <a:pt x="90170" y="50800"/>
                    </a:cubicBezTo>
                    <a:cubicBezTo>
                      <a:pt x="118110" y="29210"/>
                      <a:pt x="154940" y="12700"/>
                      <a:pt x="189230" y="6350"/>
                    </a:cubicBezTo>
                    <a:cubicBezTo>
                      <a:pt x="223520" y="0"/>
                      <a:pt x="264160" y="2540"/>
                      <a:pt x="298450" y="12700"/>
                    </a:cubicBezTo>
                    <a:cubicBezTo>
                      <a:pt x="332740" y="22860"/>
                      <a:pt x="392430" y="69850"/>
                      <a:pt x="392430" y="69850"/>
                    </a:cubicBezTo>
                  </a:path>
                </a:pathLst>
              </a:custGeom>
              <a:solidFill>
                <a:srgbClr val="FFFEFE"/>
              </a:solidFill>
              <a:ln cap="sq">
                <a:noFill/>
                <a:prstDash val="solid"/>
                <a:miter/>
              </a:ln>
            </p:spPr>
          </p:sp>
        </p:grpSp>
        <p:grpSp>
          <p:nvGrpSpPr>
            <p:cNvPr name="Group 10" id="10"/>
            <p:cNvGrpSpPr/>
            <p:nvPr/>
          </p:nvGrpSpPr>
          <p:grpSpPr>
            <a:xfrm rot="-10800000">
              <a:off x="741793" y="2152212"/>
              <a:ext cx="1421295" cy="1065971"/>
              <a:chOff x="0" y="0"/>
              <a:chExt cx="812800" cy="609600"/>
            </a:xfrm>
          </p:grpSpPr>
          <p:sp>
            <p:nvSpPr>
              <p:cNvPr name="Freeform 11" id="11"/>
              <p:cNvSpPr/>
              <p:nvPr/>
            </p:nvSpPr>
            <p:spPr>
              <a:xfrm flipH="false" flipV="false" rot="0">
                <a:off x="0" y="0"/>
                <a:ext cx="812800" cy="609600"/>
              </a:xfrm>
              <a:custGeom>
                <a:avLst/>
                <a:gdLst/>
                <a:ahLst/>
                <a:cxnLst/>
                <a:rect r="r" b="b" t="t" l="l"/>
                <a:pathLst>
                  <a:path h="609600" w="812800">
                    <a:moveTo>
                      <a:pt x="203200" y="0"/>
                    </a:moveTo>
                    <a:lnTo>
                      <a:pt x="609600" y="0"/>
                    </a:lnTo>
                    <a:lnTo>
                      <a:pt x="812800" y="609600"/>
                    </a:lnTo>
                    <a:lnTo>
                      <a:pt x="0" y="609600"/>
                    </a:lnTo>
                    <a:lnTo>
                      <a:pt x="203200" y="0"/>
                    </a:lnTo>
                    <a:close/>
                  </a:path>
                </a:pathLst>
              </a:custGeom>
              <a:solidFill>
                <a:srgbClr val="A46A9C"/>
              </a:solidFill>
            </p:spPr>
          </p:sp>
          <p:sp>
            <p:nvSpPr>
              <p:cNvPr name="TextBox 12" id="12"/>
              <p:cNvSpPr txBox="true"/>
              <p:nvPr/>
            </p:nvSpPr>
            <p:spPr>
              <a:xfrm>
                <a:off x="127000" y="-38100"/>
                <a:ext cx="558800" cy="6477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3519242">
              <a:off x="1689812" y="321469"/>
              <a:ext cx="826599" cy="1421295"/>
              <a:chOff x="0" y="0"/>
              <a:chExt cx="472709" cy="812800"/>
            </a:xfrm>
          </p:grpSpPr>
          <p:sp>
            <p:nvSpPr>
              <p:cNvPr name="Freeform 14" id="14"/>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5" id="15"/>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3096240">
              <a:off x="1530362" y="1406697"/>
              <a:ext cx="514455" cy="884580"/>
              <a:chOff x="0" y="0"/>
              <a:chExt cx="472709" cy="812800"/>
            </a:xfrm>
          </p:grpSpPr>
          <p:sp>
            <p:nvSpPr>
              <p:cNvPr name="Freeform 17" id="17"/>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18" id="18"/>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2242399">
              <a:off x="442366" y="799017"/>
              <a:ext cx="826599" cy="1421295"/>
              <a:chOff x="0" y="0"/>
              <a:chExt cx="472709" cy="812800"/>
            </a:xfrm>
          </p:grpSpPr>
          <p:sp>
            <p:nvSpPr>
              <p:cNvPr name="Freeform 20" id="20"/>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1" id="21"/>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1390728">
              <a:off x="1003514" y="493777"/>
              <a:ext cx="514455" cy="884580"/>
              <a:chOff x="0" y="0"/>
              <a:chExt cx="472709" cy="812800"/>
            </a:xfrm>
          </p:grpSpPr>
          <p:sp>
            <p:nvSpPr>
              <p:cNvPr name="Freeform 23" id="23"/>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4" id="24"/>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190789">
              <a:off x="1379265" y="12764"/>
              <a:ext cx="483259" cy="830940"/>
              <a:chOff x="0" y="0"/>
              <a:chExt cx="472709" cy="812800"/>
            </a:xfrm>
          </p:grpSpPr>
          <p:sp>
            <p:nvSpPr>
              <p:cNvPr name="Freeform 26" id="26"/>
              <p:cNvSpPr/>
              <p:nvPr/>
            </p:nvSpPr>
            <p:spPr>
              <a:xfrm flipH="false" flipV="false" rot="0">
                <a:off x="0" y="0"/>
                <a:ext cx="472709" cy="812800"/>
              </a:xfrm>
              <a:custGeom>
                <a:avLst/>
                <a:gdLst/>
                <a:ahLst/>
                <a:cxnLst/>
                <a:rect r="r" b="b" t="t" l="l"/>
                <a:pathLst>
                  <a:path h="812800" w="472709">
                    <a:moveTo>
                      <a:pt x="236355" y="0"/>
                    </a:moveTo>
                    <a:cubicBezTo>
                      <a:pt x="105820" y="0"/>
                      <a:pt x="0" y="181951"/>
                      <a:pt x="0" y="406400"/>
                    </a:cubicBezTo>
                    <a:cubicBezTo>
                      <a:pt x="0" y="630849"/>
                      <a:pt x="105820" y="812800"/>
                      <a:pt x="236355" y="812800"/>
                    </a:cubicBezTo>
                    <a:cubicBezTo>
                      <a:pt x="366890" y="812800"/>
                      <a:pt x="472709" y="630849"/>
                      <a:pt x="472709" y="406400"/>
                    </a:cubicBezTo>
                    <a:cubicBezTo>
                      <a:pt x="472709" y="181951"/>
                      <a:pt x="366890" y="0"/>
                      <a:pt x="236355" y="0"/>
                    </a:cubicBezTo>
                    <a:close/>
                  </a:path>
                </a:pathLst>
              </a:custGeom>
              <a:solidFill>
                <a:srgbClr val="3F6448"/>
              </a:solidFill>
            </p:spPr>
          </p:sp>
          <p:sp>
            <p:nvSpPr>
              <p:cNvPr name="TextBox 27" id="27"/>
              <p:cNvSpPr txBox="true"/>
              <p:nvPr/>
            </p:nvSpPr>
            <p:spPr>
              <a:xfrm>
                <a:off x="44316" y="38100"/>
                <a:ext cx="384076"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236615" y="769626"/>
              <a:ext cx="474642" cy="1459460"/>
              <a:chOff x="0" y="0"/>
              <a:chExt cx="1374140" cy="4225290"/>
            </a:xfrm>
          </p:grpSpPr>
          <p:sp>
            <p:nvSpPr>
              <p:cNvPr name="Freeform 29" id="29"/>
              <p:cNvSpPr/>
              <p:nvPr/>
            </p:nvSpPr>
            <p:spPr>
              <a:xfrm flipH="false" flipV="false" rot="0">
                <a:off x="50800" y="49530"/>
                <a:ext cx="1275080" cy="4130040"/>
              </a:xfrm>
              <a:custGeom>
                <a:avLst/>
                <a:gdLst/>
                <a:ahLst/>
                <a:cxnLst/>
                <a:rect r="r" b="b" t="t" l="l"/>
                <a:pathLst>
                  <a:path h="4130040" w="1275080">
                    <a:moveTo>
                      <a:pt x="0" y="3862070"/>
                    </a:moveTo>
                    <a:cubicBezTo>
                      <a:pt x="91440" y="2905760"/>
                      <a:pt x="85090" y="2838450"/>
                      <a:pt x="90170" y="2752090"/>
                    </a:cubicBezTo>
                    <a:cubicBezTo>
                      <a:pt x="95250" y="2672080"/>
                      <a:pt x="101600" y="2613660"/>
                      <a:pt x="114300" y="2522220"/>
                    </a:cubicBezTo>
                    <a:cubicBezTo>
                      <a:pt x="133350" y="2382520"/>
                      <a:pt x="156210" y="2200910"/>
                      <a:pt x="204470" y="2000250"/>
                    </a:cubicBezTo>
                    <a:cubicBezTo>
                      <a:pt x="273050" y="1718310"/>
                      <a:pt x="454660" y="1228090"/>
                      <a:pt x="516890" y="998220"/>
                    </a:cubicBezTo>
                    <a:cubicBezTo>
                      <a:pt x="548640" y="878840"/>
                      <a:pt x="553720" y="817880"/>
                      <a:pt x="579120" y="723900"/>
                    </a:cubicBezTo>
                    <a:cubicBezTo>
                      <a:pt x="607060" y="622300"/>
                      <a:pt x="640080" y="508000"/>
                      <a:pt x="678180" y="408940"/>
                    </a:cubicBezTo>
                    <a:cubicBezTo>
                      <a:pt x="713740" y="316230"/>
                      <a:pt x="763270" y="204470"/>
                      <a:pt x="795020" y="147320"/>
                    </a:cubicBezTo>
                    <a:cubicBezTo>
                      <a:pt x="812800" y="116840"/>
                      <a:pt x="822960" y="99060"/>
                      <a:pt x="840740" y="80010"/>
                    </a:cubicBezTo>
                    <a:cubicBezTo>
                      <a:pt x="858520" y="60960"/>
                      <a:pt x="881380" y="43180"/>
                      <a:pt x="904240" y="30480"/>
                    </a:cubicBezTo>
                    <a:cubicBezTo>
                      <a:pt x="928370" y="17780"/>
                      <a:pt x="955040" y="8890"/>
                      <a:pt x="981710" y="5080"/>
                    </a:cubicBezTo>
                    <a:cubicBezTo>
                      <a:pt x="1008380" y="1270"/>
                      <a:pt x="1036320" y="1270"/>
                      <a:pt x="1062990" y="5080"/>
                    </a:cubicBezTo>
                    <a:cubicBezTo>
                      <a:pt x="1089660" y="8890"/>
                      <a:pt x="1116330" y="17780"/>
                      <a:pt x="1140460" y="30480"/>
                    </a:cubicBezTo>
                    <a:cubicBezTo>
                      <a:pt x="1164590" y="43180"/>
                      <a:pt x="1187450" y="60960"/>
                      <a:pt x="1205230" y="80010"/>
                    </a:cubicBezTo>
                    <a:cubicBezTo>
                      <a:pt x="1223010" y="99060"/>
                      <a:pt x="1238250" y="123190"/>
                      <a:pt x="1249680" y="147320"/>
                    </a:cubicBezTo>
                    <a:cubicBezTo>
                      <a:pt x="1261110" y="171450"/>
                      <a:pt x="1270000" y="198120"/>
                      <a:pt x="1272540" y="224790"/>
                    </a:cubicBezTo>
                    <a:cubicBezTo>
                      <a:pt x="1275080" y="251460"/>
                      <a:pt x="1273810" y="279400"/>
                      <a:pt x="1267460" y="306070"/>
                    </a:cubicBezTo>
                    <a:cubicBezTo>
                      <a:pt x="1261110" y="332740"/>
                      <a:pt x="1250950" y="359410"/>
                      <a:pt x="1236980" y="382270"/>
                    </a:cubicBezTo>
                    <a:cubicBezTo>
                      <a:pt x="1223010" y="405130"/>
                      <a:pt x="1205230" y="426720"/>
                      <a:pt x="1184910" y="443230"/>
                    </a:cubicBezTo>
                    <a:cubicBezTo>
                      <a:pt x="1164590" y="461010"/>
                      <a:pt x="1140460" y="474980"/>
                      <a:pt x="1115060" y="485140"/>
                    </a:cubicBezTo>
                    <a:cubicBezTo>
                      <a:pt x="1090930" y="495300"/>
                      <a:pt x="1062990" y="501650"/>
                      <a:pt x="1036320" y="502920"/>
                    </a:cubicBezTo>
                    <a:cubicBezTo>
                      <a:pt x="1009650" y="504190"/>
                      <a:pt x="980440" y="501650"/>
                      <a:pt x="955040" y="494030"/>
                    </a:cubicBezTo>
                    <a:cubicBezTo>
                      <a:pt x="929640" y="486410"/>
                      <a:pt x="902970" y="474980"/>
                      <a:pt x="881380" y="459740"/>
                    </a:cubicBezTo>
                    <a:cubicBezTo>
                      <a:pt x="859790" y="444500"/>
                      <a:pt x="839470" y="425450"/>
                      <a:pt x="822960" y="403860"/>
                    </a:cubicBezTo>
                    <a:cubicBezTo>
                      <a:pt x="806450" y="382270"/>
                      <a:pt x="793750" y="358140"/>
                      <a:pt x="784860" y="332740"/>
                    </a:cubicBezTo>
                    <a:cubicBezTo>
                      <a:pt x="775970" y="307340"/>
                      <a:pt x="770890" y="279400"/>
                      <a:pt x="770890" y="252730"/>
                    </a:cubicBezTo>
                    <a:cubicBezTo>
                      <a:pt x="770890" y="226060"/>
                      <a:pt x="775970" y="198120"/>
                      <a:pt x="784860" y="172720"/>
                    </a:cubicBezTo>
                    <a:cubicBezTo>
                      <a:pt x="793750" y="147320"/>
                      <a:pt x="806450" y="121920"/>
                      <a:pt x="822960" y="100330"/>
                    </a:cubicBezTo>
                    <a:cubicBezTo>
                      <a:pt x="839470" y="78740"/>
                      <a:pt x="859790" y="59690"/>
                      <a:pt x="881380" y="44450"/>
                    </a:cubicBezTo>
                    <a:cubicBezTo>
                      <a:pt x="902970" y="29210"/>
                      <a:pt x="929640" y="17780"/>
                      <a:pt x="955040" y="10160"/>
                    </a:cubicBezTo>
                    <a:cubicBezTo>
                      <a:pt x="980440" y="2540"/>
                      <a:pt x="1009650" y="0"/>
                      <a:pt x="1036320" y="1270"/>
                    </a:cubicBezTo>
                    <a:cubicBezTo>
                      <a:pt x="1062990" y="2540"/>
                      <a:pt x="1090930" y="8890"/>
                      <a:pt x="1115060" y="19050"/>
                    </a:cubicBezTo>
                    <a:cubicBezTo>
                      <a:pt x="1140460" y="29210"/>
                      <a:pt x="1164590" y="43180"/>
                      <a:pt x="1184910" y="60960"/>
                    </a:cubicBezTo>
                    <a:cubicBezTo>
                      <a:pt x="1205230" y="78740"/>
                      <a:pt x="1223010" y="100330"/>
                      <a:pt x="1236980" y="123190"/>
                    </a:cubicBezTo>
                    <a:cubicBezTo>
                      <a:pt x="1250950" y="146050"/>
                      <a:pt x="1261110" y="172720"/>
                      <a:pt x="1267460" y="198120"/>
                    </a:cubicBezTo>
                    <a:cubicBezTo>
                      <a:pt x="1273810" y="224790"/>
                      <a:pt x="1275080" y="252730"/>
                      <a:pt x="1272540" y="279400"/>
                    </a:cubicBezTo>
                    <a:cubicBezTo>
                      <a:pt x="1270000" y="306070"/>
                      <a:pt x="1262380" y="326390"/>
                      <a:pt x="1250950" y="358140"/>
                    </a:cubicBezTo>
                    <a:cubicBezTo>
                      <a:pt x="1230630" y="411480"/>
                      <a:pt x="1181100" y="488950"/>
                      <a:pt x="1149350" y="565150"/>
                    </a:cubicBezTo>
                    <a:cubicBezTo>
                      <a:pt x="1112520" y="654050"/>
                      <a:pt x="1083310" y="749300"/>
                      <a:pt x="1049020" y="863600"/>
                    </a:cubicBezTo>
                    <a:cubicBezTo>
                      <a:pt x="1003300" y="1013460"/>
                      <a:pt x="956310" y="1196340"/>
                      <a:pt x="908050" y="1390650"/>
                    </a:cubicBezTo>
                    <a:cubicBezTo>
                      <a:pt x="849630" y="1626870"/>
                      <a:pt x="772160" y="1976120"/>
                      <a:pt x="726440" y="2181860"/>
                    </a:cubicBezTo>
                    <a:cubicBezTo>
                      <a:pt x="697230" y="2312670"/>
                      <a:pt x="676910" y="2395220"/>
                      <a:pt x="657860" y="2503170"/>
                    </a:cubicBezTo>
                    <a:cubicBezTo>
                      <a:pt x="638810" y="2612390"/>
                      <a:pt x="622300" y="2730500"/>
                      <a:pt x="612140" y="2832100"/>
                    </a:cubicBezTo>
                    <a:cubicBezTo>
                      <a:pt x="603250" y="2919730"/>
                      <a:pt x="607060" y="2971800"/>
                      <a:pt x="595630" y="3079750"/>
                    </a:cubicBezTo>
                    <a:cubicBezTo>
                      <a:pt x="574040" y="3285490"/>
                      <a:pt x="524510" y="3827780"/>
                      <a:pt x="468630" y="3972560"/>
                    </a:cubicBezTo>
                    <a:cubicBezTo>
                      <a:pt x="448310" y="4024630"/>
                      <a:pt x="425450" y="4046220"/>
                      <a:pt x="403860" y="4069080"/>
                    </a:cubicBezTo>
                    <a:cubicBezTo>
                      <a:pt x="388620" y="4084320"/>
                      <a:pt x="373380" y="4093210"/>
                      <a:pt x="356870" y="4102100"/>
                    </a:cubicBezTo>
                    <a:cubicBezTo>
                      <a:pt x="340360" y="4110990"/>
                      <a:pt x="323850" y="4119880"/>
                      <a:pt x="302260" y="4123690"/>
                    </a:cubicBezTo>
                    <a:cubicBezTo>
                      <a:pt x="270510" y="4130040"/>
                      <a:pt x="217170" y="4130040"/>
                      <a:pt x="185420" y="4124960"/>
                    </a:cubicBezTo>
                    <a:cubicBezTo>
                      <a:pt x="163830" y="4121150"/>
                      <a:pt x="149860" y="4116070"/>
                      <a:pt x="130810" y="4104640"/>
                    </a:cubicBezTo>
                    <a:cubicBezTo>
                      <a:pt x="104140" y="4088130"/>
                      <a:pt x="63500" y="4053840"/>
                      <a:pt x="43180" y="4028440"/>
                    </a:cubicBezTo>
                    <a:cubicBezTo>
                      <a:pt x="29210" y="4010660"/>
                      <a:pt x="21590" y="3997960"/>
                      <a:pt x="15240" y="3976370"/>
                    </a:cubicBezTo>
                    <a:cubicBezTo>
                      <a:pt x="5080" y="3945890"/>
                      <a:pt x="0" y="3862070"/>
                      <a:pt x="0" y="3862070"/>
                    </a:cubicBezTo>
                  </a:path>
                </a:pathLst>
              </a:custGeom>
              <a:solidFill>
                <a:srgbClr val="3F6448"/>
              </a:solidFill>
              <a:ln cap="sq">
                <a:noFill/>
                <a:prstDash val="solid"/>
                <a:miter/>
              </a:ln>
            </p:spPr>
          </p:sp>
        </p:grpSp>
        <p:grpSp>
          <p:nvGrpSpPr>
            <p:cNvPr name="Group 30" id="30"/>
            <p:cNvGrpSpPr/>
            <p:nvPr/>
          </p:nvGrpSpPr>
          <p:grpSpPr>
            <a:xfrm rot="0">
              <a:off x="1603344" y="743744"/>
              <a:ext cx="191699" cy="191261"/>
              <a:chOff x="0" y="0"/>
              <a:chExt cx="554990" cy="553720"/>
            </a:xfrm>
          </p:grpSpPr>
          <p:sp>
            <p:nvSpPr>
              <p:cNvPr name="Freeform 31" id="31"/>
              <p:cNvSpPr/>
              <p:nvPr/>
            </p:nvSpPr>
            <p:spPr>
              <a:xfrm flipH="false" flipV="false" rot="0">
                <a:off x="48260" y="44450"/>
                <a:ext cx="449580" cy="461010"/>
              </a:xfrm>
              <a:custGeom>
                <a:avLst/>
                <a:gdLst/>
                <a:ahLst/>
                <a:cxnLst/>
                <a:rect r="r" b="b" t="t" l="l"/>
                <a:pathLst>
                  <a:path h="461010" w="449580">
                    <a:moveTo>
                      <a:pt x="448310" y="162560"/>
                    </a:moveTo>
                    <a:cubicBezTo>
                      <a:pt x="449580" y="307340"/>
                      <a:pt x="431800" y="344170"/>
                      <a:pt x="410210" y="372110"/>
                    </a:cubicBezTo>
                    <a:cubicBezTo>
                      <a:pt x="388620" y="400050"/>
                      <a:pt x="355600" y="425450"/>
                      <a:pt x="323850" y="439420"/>
                    </a:cubicBezTo>
                    <a:cubicBezTo>
                      <a:pt x="292100" y="453390"/>
                      <a:pt x="252730" y="461010"/>
                      <a:pt x="217170" y="458470"/>
                    </a:cubicBezTo>
                    <a:cubicBezTo>
                      <a:pt x="181610" y="455930"/>
                      <a:pt x="142240" y="444500"/>
                      <a:pt x="111760" y="426720"/>
                    </a:cubicBezTo>
                    <a:cubicBezTo>
                      <a:pt x="81280" y="408940"/>
                      <a:pt x="52070" y="379730"/>
                      <a:pt x="34290" y="349250"/>
                    </a:cubicBezTo>
                    <a:cubicBezTo>
                      <a:pt x="16510" y="318770"/>
                      <a:pt x="5080" y="280670"/>
                      <a:pt x="2540" y="245110"/>
                    </a:cubicBezTo>
                    <a:cubicBezTo>
                      <a:pt x="0" y="209550"/>
                      <a:pt x="7620" y="168910"/>
                      <a:pt x="21590" y="137160"/>
                    </a:cubicBezTo>
                    <a:cubicBezTo>
                      <a:pt x="35560" y="104140"/>
                      <a:pt x="62230" y="72390"/>
                      <a:pt x="90170" y="50800"/>
                    </a:cubicBezTo>
                    <a:cubicBezTo>
                      <a:pt x="118110" y="29210"/>
                      <a:pt x="154940" y="12700"/>
                      <a:pt x="189230" y="6350"/>
                    </a:cubicBezTo>
                    <a:cubicBezTo>
                      <a:pt x="223520" y="0"/>
                      <a:pt x="264160" y="2540"/>
                      <a:pt x="298450" y="12700"/>
                    </a:cubicBezTo>
                    <a:cubicBezTo>
                      <a:pt x="332740" y="22860"/>
                      <a:pt x="392430" y="68580"/>
                      <a:pt x="392430" y="68580"/>
                    </a:cubicBezTo>
                  </a:path>
                </a:pathLst>
              </a:custGeom>
              <a:solidFill>
                <a:srgbClr val="3F6448"/>
              </a:solidFill>
              <a:ln cap="sq">
                <a:noFill/>
                <a:prstDash val="solid"/>
                <a:miter/>
              </a:ln>
            </p:spPr>
          </p:sp>
        </p:grpSp>
        <p:sp>
          <p:nvSpPr>
            <p:cNvPr name="AutoShape 32" id="32"/>
            <p:cNvSpPr/>
            <p:nvPr/>
          </p:nvSpPr>
          <p:spPr>
            <a:xfrm>
              <a:off x="1157779" y="2165372"/>
              <a:ext cx="727339" cy="0"/>
            </a:xfrm>
            <a:prstGeom prst="line">
              <a:avLst/>
            </a:prstGeom>
            <a:ln cap="flat" w="17547">
              <a:solidFill>
                <a:srgbClr val="A46A9C"/>
              </a:solidFill>
              <a:prstDash val="solid"/>
              <a:headEnd type="none" len="sm" w="sm"/>
              <a:tailEnd type="none" len="sm" w="sm"/>
            </a:ln>
          </p:spPr>
        </p:sp>
        <p:grpSp>
          <p:nvGrpSpPr>
            <p:cNvPr name="Group 33" id="33"/>
            <p:cNvGrpSpPr/>
            <p:nvPr/>
          </p:nvGrpSpPr>
          <p:grpSpPr>
            <a:xfrm rot="0">
              <a:off x="1167743" y="2145738"/>
              <a:ext cx="683889" cy="248288"/>
              <a:chOff x="0" y="0"/>
              <a:chExt cx="1979930" cy="718820"/>
            </a:xfrm>
          </p:grpSpPr>
          <p:sp>
            <p:nvSpPr>
              <p:cNvPr name="Freeform 34" id="34"/>
              <p:cNvSpPr/>
              <p:nvPr/>
            </p:nvSpPr>
            <p:spPr>
              <a:xfrm flipH="false" flipV="false" rot="0">
                <a:off x="46990" y="49530"/>
                <a:ext cx="1883410" cy="623570"/>
              </a:xfrm>
              <a:custGeom>
                <a:avLst/>
                <a:gdLst/>
                <a:ahLst/>
                <a:cxnLst/>
                <a:rect r="r" b="b" t="t" l="l"/>
                <a:pathLst>
                  <a:path h="623570" w="1883410">
                    <a:moveTo>
                      <a:pt x="236220" y="17780"/>
                    </a:moveTo>
                    <a:cubicBezTo>
                      <a:pt x="656590" y="2540"/>
                      <a:pt x="756920" y="24130"/>
                      <a:pt x="858520" y="26670"/>
                    </a:cubicBezTo>
                    <a:cubicBezTo>
                      <a:pt x="960120" y="29210"/>
                      <a:pt x="1056640" y="17780"/>
                      <a:pt x="1162050" y="19050"/>
                    </a:cubicBezTo>
                    <a:cubicBezTo>
                      <a:pt x="1277620" y="21590"/>
                      <a:pt x="1433830" y="26670"/>
                      <a:pt x="1524000" y="40640"/>
                    </a:cubicBezTo>
                    <a:cubicBezTo>
                      <a:pt x="1579880" y="49530"/>
                      <a:pt x="1617980" y="53340"/>
                      <a:pt x="1657350" y="73660"/>
                    </a:cubicBezTo>
                    <a:cubicBezTo>
                      <a:pt x="1696720" y="93980"/>
                      <a:pt x="1736090" y="128270"/>
                      <a:pt x="1761490" y="165100"/>
                    </a:cubicBezTo>
                    <a:cubicBezTo>
                      <a:pt x="1786890" y="201930"/>
                      <a:pt x="1804670" y="257810"/>
                      <a:pt x="1811020" y="294640"/>
                    </a:cubicBezTo>
                    <a:cubicBezTo>
                      <a:pt x="1816100" y="321310"/>
                      <a:pt x="1816100" y="337820"/>
                      <a:pt x="1811020" y="364490"/>
                    </a:cubicBezTo>
                    <a:cubicBezTo>
                      <a:pt x="1804670" y="401320"/>
                      <a:pt x="1780540" y="462280"/>
                      <a:pt x="1761490" y="494030"/>
                    </a:cubicBezTo>
                    <a:cubicBezTo>
                      <a:pt x="1747520" y="516890"/>
                      <a:pt x="1736090" y="529590"/>
                      <a:pt x="1715770" y="546100"/>
                    </a:cubicBezTo>
                    <a:cubicBezTo>
                      <a:pt x="1686560" y="568960"/>
                      <a:pt x="1628140" y="598170"/>
                      <a:pt x="1592580" y="609600"/>
                    </a:cubicBezTo>
                    <a:cubicBezTo>
                      <a:pt x="1567180" y="617220"/>
                      <a:pt x="1554480" y="621030"/>
                      <a:pt x="1524000" y="618490"/>
                    </a:cubicBezTo>
                    <a:cubicBezTo>
                      <a:pt x="1459230" y="612140"/>
                      <a:pt x="1243330" y="504190"/>
                      <a:pt x="1228090" y="524510"/>
                    </a:cubicBezTo>
                    <a:cubicBezTo>
                      <a:pt x="1219200" y="535940"/>
                      <a:pt x="1291590" y="598170"/>
                      <a:pt x="1285240" y="609600"/>
                    </a:cubicBezTo>
                    <a:cubicBezTo>
                      <a:pt x="1280160" y="618490"/>
                      <a:pt x="1240790" y="608330"/>
                      <a:pt x="1214120" y="600710"/>
                    </a:cubicBezTo>
                    <a:cubicBezTo>
                      <a:pt x="1177290" y="589280"/>
                      <a:pt x="1122680" y="565150"/>
                      <a:pt x="1088390" y="534670"/>
                    </a:cubicBezTo>
                    <a:cubicBezTo>
                      <a:pt x="1054100" y="504190"/>
                      <a:pt x="1024890" y="454660"/>
                      <a:pt x="1008380" y="419100"/>
                    </a:cubicBezTo>
                    <a:cubicBezTo>
                      <a:pt x="996950" y="393700"/>
                      <a:pt x="993140" y="373380"/>
                      <a:pt x="990600" y="349250"/>
                    </a:cubicBezTo>
                    <a:cubicBezTo>
                      <a:pt x="988060" y="326390"/>
                      <a:pt x="985520" y="304800"/>
                      <a:pt x="990600" y="278130"/>
                    </a:cubicBezTo>
                    <a:cubicBezTo>
                      <a:pt x="998220" y="240030"/>
                      <a:pt x="1014730" y="184150"/>
                      <a:pt x="1041400" y="146050"/>
                    </a:cubicBezTo>
                    <a:cubicBezTo>
                      <a:pt x="1066800" y="107950"/>
                      <a:pt x="1113790" y="72390"/>
                      <a:pt x="1146810" y="52070"/>
                    </a:cubicBezTo>
                    <a:cubicBezTo>
                      <a:pt x="1170940" y="38100"/>
                      <a:pt x="1182370" y="33020"/>
                      <a:pt x="1214120" y="26670"/>
                    </a:cubicBezTo>
                    <a:cubicBezTo>
                      <a:pt x="1286510" y="11430"/>
                      <a:pt x="1498600" y="0"/>
                      <a:pt x="1581150" y="3810"/>
                    </a:cubicBezTo>
                    <a:cubicBezTo>
                      <a:pt x="1624330" y="6350"/>
                      <a:pt x="1647190" y="10160"/>
                      <a:pt x="1677670" y="20320"/>
                    </a:cubicBezTo>
                    <a:cubicBezTo>
                      <a:pt x="1708150" y="30480"/>
                      <a:pt x="1738630" y="46990"/>
                      <a:pt x="1764030" y="66040"/>
                    </a:cubicBezTo>
                    <a:cubicBezTo>
                      <a:pt x="1789430" y="85090"/>
                      <a:pt x="1812290" y="110490"/>
                      <a:pt x="1830070" y="137160"/>
                    </a:cubicBezTo>
                    <a:cubicBezTo>
                      <a:pt x="1847850" y="163830"/>
                      <a:pt x="1863090" y="194310"/>
                      <a:pt x="1871980" y="224790"/>
                    </a:cubicBezTo>
                    <a:cubicBezTo>
                      <a:pt x="1880870" y="255270"/>
                      <a:pt x="1883410" y="290830"/>
                      <a:pt x="1882140" y="322580"/>
                    </a:cubicBezTo>
                    <a:cubicBezTo>
                      <a:pt x="1880870" y="354330"/>
                      <a:pt x="1873250" y="388620"/>
                      <a:pt x="1861820" y="417830"/>
                    </a:cubicBezTo>
                    <a:cubicBezTo>
                      <a:pt x="1850390" y="448310"/>
                      <a:pt x="1831340" y="477520"/>
                      <a:pt x="1811020" y="501650"/>
                    </a:cubicBezTo>
                    <a:cubicBezTo>
                      <a:pt x="1789430" y="525780"/>
                      <a:pt x="1764030" y="548640"/>
                      <a:pt x="1736090" y="565150"/>
                    </a:cubicBezTo>
                    <a:cubicBezTo>
                      <a:pt x="1708150" y="581660"/>
                      <a:pt x="1677670" y="594360"/>
                      <a:pt x="1645920" y="600710"/>
                    </a:cubicBezTo>
                    <a:cubicBezTo>
                      <a:pt x="1614170" y="607060"/>
                      <a:pt x="1579880" y="609600"/>
                      <a:pt x="1548130" y="605790"/>
                    </a:cubicBezTo>
                    <a:cubicBezTo>
                      <a:pt x="1516380" y="601980"/>
                      <a:pt x="1483360" y="594360"/>
                      <a:pt x="1454150" y="580390"/>
                    </a:cubicBezTo>
                    <a:cubicBezTo>
                      <a:pt x="1424940" y="566420"/>
                      <a:pt x="1395730" y="547370"/>
                      <a:pt x="1372870" y="524510"/>
                    </a:cubicBezTo>
                    <a:cubicBezTo>
                      <a:pt x="1350010" y="502920"/>
                      <a:pt x="1329690" y="474980"/>
                      <a:pt x="1314450" y="447040"/>
                    </a:cubicBezTo>
                    <a:cubicBezTo>
                      <a:pt x="1299210" y="419100"/>
                      <a:pt x="1287780" y="386080"/>
                      <a:pt x="1282700" y="354330"/>
                    </a:cubicBezTo>
                    <a:cubicBezTo>
                      <a:pt x="1277620" y="322580"/>
                      <a:pt x="1277620" y="288290"/>
                      <a:pt x="1282700" y="256540"/>
                    </a:cubicBezTo>
                    <a:cubicBezTo>
                      <a:pt x="1287780" y="224790"/>
                      <a:pt x="1299210" y="193040"/>
                      <a:pt x="1314450" y="165100"/>
                    </a:cubicBezTo>
                    <a:cubicBezTo>
                      <a:pt x="1329690" y="137160"/>
                      <a:pt x="1350010" y="109220"/>
                      <a:pt x="1372870" y="86360"/>
                    </a:cubicBezTo>
                    <a:cubicBezTo>
                      <a:pt x="1395730" y="64770"/>
                      <a:pt x="1424940" y="45720"/>
                      <a:pt x="1454150" y="31750"/>
                    </a:cubicBezTo>
                    <a:cubicBezTo>
                      <a:pt x="1483360" y="19050"/>
                      <a:pt x="1516380" y="10160"/>
                      <a:pt x="1548130" y="6350"/>
                    </a:cubicBezTo>
                    <a:cubicBezTo>
                      <a:pt x="1579880" y="2540"/>
                      <a:pt x="1614170" y="5080"/>
                      <a:pt x="1645920" y="11430"/>
                    </a:cubicBezTo>
                    <a:cubicBezTo>
                      <a:pt x="1677670" y="17780"/>
                      <a:pt x="1708150" y="30480"/>
                      <a:pt x="1736090" y="46990"/>
                    </a:cubicBezTo>
                    <a:cubicBezTo>
                      <a:pt x="1764030" y="63500"/>
                      <a:pt x="1789430" y="86360"/>
                      <a:pt x="1811020" y="110490"/>
                    </a:cubicBezTo>
                    <a:cubicBezTo>
                      <a:pt x="1831340" y="134620"/>
                      <a:pt x="1850390" y="163830"/>
                      <a:pt x="1861820" y="194310"/>
                    </a:cubicBezTo>
                    <a:cubicBezTo>
                      <a:pt x="1873250" y="223520"/>
                      <a:pt x="1880870" y="257810"/>
                      <a:pt x="1882140" y="289560"/>
                    </a:cubicBezTo>
                    <a:cubicBezTo>
                      <a:pt x="1883410" y="321310"/>
                      <a:pt x="1880870" y="356870"/>
                      <a:pt x="1871980" y="387350"/>
                    </a:cubicBezTo>
                    <a:cubicBezTo>
                      <a:pt x="1863090" y="417830"/>
                      <a:pt x="1847850" y="448310"/>
                      <a:pt x="1830070" y="474980"/>
                    </a:cubicBezTo>
                    <a:cubicBezTo>
                      <a:pt x="1812290" y="501650"/>
                      <a:pt x="1789430" y="527050"/>
                      <a:pt x="1764030" y="546100"/>
                    </a:cubicBezTo>
                    <a:cubicBezTo>
                      <a:pt x="1738630" y="565150"/>
                      <a:pt x="1708150" y="581660"/>
                      <a:pt x="1677670" y="591820"/>
                    </a:cubicBezTo>
                    <a:cubicBezTo>
                      <a:pt x="1647190" y="601980"/>
                      <a:pt x="1621790" y="604520"/>
                      <a:pt x="1581150" y="608330"/>
                    </a:cubicBezTo>
                    <a:cubicBezTo>
                      <a:pt x="1510030" y="614680"/>
                      <a:pt x="1365250" y="619760"/>
                      <a:pt x="1285240" y="609600"/>
                    </a:cubicBezTo>
                    <a:cubicBezTo>
                      <a:pt x="1229360" y="603250"/>
                      <a:pt x="1182370" y="591820"/>
                      <a:pt x="1146810" y="575310"/>
                    </a:cubicBezTo>
                    <a:cubicBezTo>
                      <a:pt x="1121410" y="563880"/>
                      <a:pt x="1107440" y="553720"/>
                      <a:pt x="1088390" y="534670"/>
                    </a:cubicBezTo>
                    <a:cubicBezTo>
                      <a:pt x="1061720" y="508000"/>
                      <a:pt x="1024890" y="462280"/>
                      <a:pt x="1008380" y="419100"/>
                    </a:cubicBezTo>
                    <a:cubicBezTo>
                      <a:pt x="991870" y="375920"/>
                      <a:pt x="988060" y="316230"/>
                      <a:pt x="990600" y="278130"/>
                    </a:cubicBezTo>
                    <a:cubicBezTo>
                      <a:pt x="991870" y="250190"/>
                      <a:pt x="996950" y="233680"/>
                      <a:pt x="1008380" y="208280"/>
                    </a:cubicBezTo>
                    <a:cubicBezTo>
                      <a:pt x="1024890" y="172720"/>
                      <a:pt x="1061720" y="119380"/>
                      <a:pt x="1088390" y="92710"/>
                    </a:cubicBezTo>
                    <a:cubicBezTo>
                      <a:pt x="1107440" y="73660"/>
                      <a:pt x="1121410" y="63500"/>
                      <a:pt x="1146810" y="52070"/>
                    </a:cubicBezTo>
                    <a:cubicBezTo>
                      <a:pt x="1182370" y="35560"/>
                      <a:pt x="1229360" y="21590"/>
                      <a:pt x="1285240" y="17780"/>
                    </a:cubicBezTo>
                    <a:cubicBezTo>
                      <a:pt x="1366520" y="11430"/>
                      <a:pt x="1515110" y="25400"/>
                      <a:pt x="1592580" y="48260"/>
                    </a:cubicBezTo>
                    <a:cubicBezTo>
                      <a:pt x="1644650" y="63500"/>
                      <a:pt x="1686560" y="90170"/>
                      <a:pt x="1715770" y="113030"/>
                    </a:cubicBezTo>
                    <a:cubicBezTo>
                      <a:pt x="1736090" y="129540"/>
                      <a:pt x="1747520" y="142240"/>
                      <a:pt x="1761490" y="165100"/>
                    </a:cubicBezTo>
                    <a:cubicBezTo>
                      <a:pt x="1780540" y="196850"/>
                      <a:pt x="1804670" y="257810"/>
                      <a:pt x="1811020" y="294640"/>
                    </a:cubicBezTo>
                    <a:cubicBezTo>
                      <a:pt x="1816100" y="321310"/>
                      <a:pt x="1816100" y="337820"/>
                      <a:pt x="1811020" y="364490"/>
                    </a:cubicBezTo>
                    <a:cubicBezTo>
                      <a:pt x="1804670" y="401320"/>
                      <a:pt x="1786890" y="455930"/>
                      <a:pt x="1761490" y="492760"/>
                    </a:cubicBezTo>
                    <a:cubicBezTo>
                      <a:pt x="1736090" y="529590"/>
                      <a:pt x="1696720" y="563880"/>
                      <a:pt x="1657350" y="585470"/>
                    </a:cubicBezTo>
                    <a:cubicBezTo>
                      <a:pt x="1617980" y="605790"/>
                      <a:pt x="1582420" y="615950"/>
                      <a:pt x="1524000" y="618490"/>
                    </a:cubicBezTo>
                    <a:cubicBezTo>
                      <a:pt x="1416050" y="623570"/>
                      <a:pt x="1239520" y="567690"/>
                      <a:pt x="1059180" y="547370"/>
                    </a:cubicBezTo>
                    <a:cubicBezTo>
                      <a:pt x="812800" y="519430"/>
                      <a:pt x="294640" y="504190"/>
                      <a:pt x="180340" y="478790"/>
                    </a:cubicBezTo>
                    <a:cubicBezTo>
                      <a:pt x="151130" y="472440"/>
                      <a:pt x="146050" y="471170"/>
                      <a:pt x="128270" y="459740"/>
                    </a:cubicBezTo>
                    <a:cubicBezTo>
                      <a:pt x="101600" y="444500"/>
                      <a:pt x="64770" y="415290"/>
                      <a:pt x="44450" y="384810"/>
                    </a:cubicBezTo>
                    <a:cubicBezTo>
                      <a:pt x="24130" y="355600"/>
                      <a:pt x="8890" y="311150"/>
                      <a:pt x="3810" y="280670"/>
                    </a:cubicBezTo>
                    <a:cubicBezTo>
                      <a:pt x="0" y="259080"/>
                      <a:pt x="1270" y="242570"/>
                      <a:pt x="3810" y="223520"/>
                    </a:cubicBezTo>
                    <a:cubicBezTo>
                      <a:pt x="6350" y="204470"/>
                      <a:pt x="8890" y="189230"/>
                      <a:pt x="17780" y="168910"/>
                    </a:cubicBezTo>
                    <a:cubicBezTo>
                      <a:pt x="30480" y="140970"/>
                      <a:pt x="54610" y="100330"/>
                      <a:pt x="81280" y="76200"/>
                    </a:cubicBezTo>
                    <a:cubicBezTo>
                      <a:pt x="107950" y="52070"/>
                      <a:pt x="151130" y="33020"/>
                      <a:pt x="180340" y="24130"/>
                    </a:cubicBezTo>
                    <a:cubicBezTo>
                      <a:pt x="200660" y="17780"/>
                      <a:pt x="236220" y="17780"/>
                      <a:pt x="236220" y="17780"/>
                    </a:cubicBezTo>
                  </a:path>
                </a:pathLst>
              </a:custGeom>
              <a:solidFill>
                <a:srgbClr val="A46A9C"/>
              </a:solidFill>
              <a:ln cap="sq">
                <a:noFill/>
                <a:prstDash val="solid"/>
                <a:miter/>
              </a:ln>
            </p:spPr>
          </p:sp>
        </p:grpSp>
        <p:sp>
          <p:nvSpPr>
            <p:cNvPr name="AutoShape 35" id="35"/>
            <p:cNvSpPr/>
            <p:nvPr/>
          </p:nvSpPr>
          <p:spPr>
            <a:xfrm flipV="true">
              <a:off x="1477749" y="1762674"/>
              <a:ext cx="530505" cy="256036"/>
            </a:xfrm>
            <a:prstGeom prst="line">
              <a:avLst/>
            </a:prstGeom>
            <a:ln cap="flat" w="17547">
              <a:solidFill>
                <a:srgbClr val="245430"/>
              </a:solidFill>
              <a:prstDash val="solid"/>
              <a:headEnd type="none" len="sm" w="sm"/>
              <a:tailEnd type="none" len="sm" w="sm"/>
            </a:ln>
          </p:spPr>
        </p:sp>
        <p:sp>
          <p:nvSpPr>
            <p:cNvPr name="AutoShape 36" id="36"/>
            <p:cNvSpPr/>
            <p:nvPr/>
          </p:nvSpPr>
          <p:spPr>
            <a:xfrm>
              <a:off x="642844" y="1306059"/>
              <a:ext cx="617897" cy="542928"/>
            </a:xfrm>
            <a:prstGeom prst="line">
              <a:avLst/>
            </a:prstGeom>
            <a:ln cap="flat" w="17547">
              <a:solidFill>
                <a:srgbClr val="245430"/>
              </a:solidFill>
              <a:prstDash val="solid"/>
              <a:headEnd type="none" len="sm" w="sm"/>
              <a:tailEnd type="none" len="sm" w="sm"/>
            </a:ln>
          </p:spPr>
        </p:sp>
        <p:sp>
          <p:nvSpPr>
            <p:cNvPr name="AutoShape 37" id="37"/>
            <p:cNvSpPr/>
            <p:nvPr/>
          </p:nvSpPr>
          <p:spPr>
            <a:xfrm>
              <a:off x="1167743" y="769626"/>
              <a:ext cx="214918" cy="352789"/>
            </a:xfrm>
            <a:prstGeom prst="line">
              <a:avLst/>
            </a:prstGeom>
            <a:ln cap="flat" w="17547">
              <a:solidFill>
                <a:srgbClr val="245430"/>
              </a:solidFill>
              <a:prstDash val="solid"/>
              <a:headEnd type="none" len="sm" w="sm"/>
              <a:tailEnd type="none" len="sm" w="sm"/>
            </a:ln>
          </p:spPr>
        </p:sp>
        <p:sp>
          <p:nvSpPr>
            <p:cNvPr name="AutoShape 38" id="38"/>
            <p:cNvSpPr/>
            <p:nvPr/>
          </p:nvSpPr>
          <p:spPr>
            <a:xfrm>
              <a:off x="1544881" y="234125"/>
              <a:ext cx="141198" cy="388217"/>
            </a:xfrm>
            <a:prstGeom prst="line">
              <a:avLst/>
            </a:prstGeom>
            <a:ln cap="flat" w="17547">
              <a:solidFill>
                <a:srgbClr val="245430"/>
              </a:solidFill>
              <a:prstDash val="solid"/>
              <a:headEnd type="none" len="sm" w="sm"/>
              <a:tailEnd type="none" len="sm" w="sm"/>
            </a:ln>
          </p:spPr>
        </p:sp>
        <p:sp>
          <p:nvSpPr>
            <p:cNvPr name="AutoShape 39" id="39"/>
            <p:cNvSpPr/>
            <p:nvPr/>
          </p:nvSpPr>
          <p:spPr>
            <a:xfrm flipH="true">
              <a:off x="1623952" y="856467"/>
              <a:ext cx="855757" cy="357334"/>
            </a:xfrm>
            <a:prstGeom prst="line">
              <a:avLst/>
            </a:prstGeom>
            <a:ln cap="flat" w="17547">
              <a:solidFill>
                <a:srgbClr val="245430"/>
              </a:solidFill>
              <a:prstDash val="solid"/>
              <a:headEnd type="none" len="sm" w="sm"/>
              <a:tailEnd type="none" len="sm" w="sm"/>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DAFSNQlQe8Q</dc:identifier>
  <dcterms:modified xsi:type="dcterms:W3CDTF">2011-08-01T06:04:30Z</dcterms:modified>
  <cp:revision>1</cp:revision>
  <dc:title>M@PS W2 DS1.1</dc:title>
</cp:coreProperties>
</file>